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4" r:id="rId3"/>
    <p:sldId id="275" r:id="rId4"/>
    <p:sldId id="267" r:id="rId5"/>
    <p:sldId id="265" r:id="rId6"/>
    <p:sldId id="266" r:id="rId7"/>
    <p:sldId id="268" r:id="rId8"/>
    <p:sldId id="269" r:id="rId9"/>
    <p:sldId id="281" r:id="rId10"/>
    <p:sldId id="28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719"/>
    <a:srgbClr val="2C2D42"/>
    <a:srgbClr val="F7F7F7"/>
    <a:srgbClr val="2E2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 autoAdjust="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31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04027-68D5-462F-9B17-934F43902C0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37C11-A71A-4D5B-ACB4-3FFF10464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37C11-A71A-4D5B-ACB4-3FFF10464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37C11-A71A-4D5B-ACB4-3FFF10464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37C11-A71A-4D5B-ACB4-3FFF10464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5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37C11-A71A-4D5B-ACB4-3FFF10464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37C11-A71A-4D5B-ACB4-3FFF10464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B6FB-562A-8E18-0388-7D0255DB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1DB9C-8DE5-1382-12BC-30A085292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884D4-C839-1DD0-2024-62065E60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9EDE-BB91-EDCA-6769-AFD54B91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C0A1B-1EC3-18F0-A4B2-CA2CF0C4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BC8-7F57-7459-AC6D-7822DEF3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45BDE-FC9E-746B-C195-F9A39E0C9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2E54-896B-BC04-F2C7-7A8BDACB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4C74E-7291-9726-5AC1-B20E343C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ADBD4-6190-D353-1AF5-6BF2E962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757CF-5229-1853-BD98-945D41C09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11821-7DB4-49DB-68EA-ABBF58E99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9FBB-D213-3E00-6BF2-F36C3022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5A8BF-67A7-831A-D93D-06C1D24E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678-A5FD-1A4E-8083-00A82D9A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21C5-17D4-8147-EB26-24D565011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B332A-606C-3BC2-F0F6-EA15E524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D01EA-54A7-2098-CA7C-C45E1094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FC0A-13CE-2975-E9B8-B2B920A3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F1B3-B2E9-09FC-ACA6-E2A1EF74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E6BA-AF7F-F817-A6CA-D03E7991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D216-32CB-D372-EB2F-663875B2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0C1D-64B3-CD72-E9AD-18FD9429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96694-875D-589E-FF9F-D7E62836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CBE8B-FA43-BA45-B407-17FB1362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BECE-90EC-C050-6E6B-FFD63280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3AFBD-D3B8-DD0F-07B9-B9C4892D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416A-1087-4950-8368-DC11FFD9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6C2BF-75FB-21AD-E8D4-36E12975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7A226-65D3-6414-BD65-23C2D422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1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9785-E3BD-A1B5-39BB-57207CBA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C82C-319A-1058-1531-0B81D4C17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E23F-E2E5-DA12-DE66-4B5E07911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03A33-780E-C949-AE21-A214BC2C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0298A-4A7F-5EEF-1BAF-3AAA42A9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D71CE-A22F-8C55-2AC4-2F990ACB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0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C827-B64A-76F8-1481-6686418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B1B56-EE0B-61B7-A757-3B819ECB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7FD9F-AB6D-CF6F-05F7-F47463CFC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893AB-FFD5-C14F-138A-86E585F9F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34952D-ADD5-8C18-FF10-B2E7F2AC3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9E8AB-1952-77C7-D220-F21F9278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B6913-63E1-83C3-FBDB-8B655F6F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DBB3-7C59-DD2B-F52B-72D11750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6BB-BB0F-DD03-6D79-ED7B7102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1702A-05B1-0403-BFA7-E772C37F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9ADF8-EDAC-EE72-A203-4FDB4503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16AEE-8F63-5142-34A7-39F8AA5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718BD-AF68-A5F5-259F-211D35EA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474D5-FE1A-BE4C-D654-5F3C920A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1821-FB39-A4F5-106C-ABE86E5C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1F34-2822-8735-382A-7F4F7C6D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A8674-62FC-F3CF-DD59-75D971B8D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35A39-93D0-94D4-A358-5CB669152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90450-F035-D87C-3DFA-29581AB9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65E76-09EE-64FE-C09E-E46870BB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EA4E8-C99D-B445-892B-D1B78BA6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BBE3-9284-C694-8BBE-4F39A7B6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D574-DBE8-DD13-16ED-2B748B9A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7C3E7-D5FE-B70A-017F-56C1817B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6BF1-EB58-7C32-0C6C-630DC887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BE7F-39C8-8B7C-E7AA-91476220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0439-4C46-5FF8-A388-A1807B1B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83B3F-AD3E-4F28-6D1D-CD58ADB9F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6B2EE-9EF0-DC50-AAD1-C75A2D959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F00CA-AE0F-115A-19E5-A2AE6302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AEF2A-143F-AD59-26E3-98F99FD7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83BB-D7CB-4AB8-76ED-1884AD31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5B26-B5A7-8956-300A-F8D19759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72F33-4410-2BC2-7D13-B2472356B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C0328-5DD2-70A9-4A34-B9D4856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D30C-1E6F-99FE-8B77-B8972C2A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FEC7-87B2-DC5F-0A9C-371E58F2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703EA-EB3C-0A2E-6DA4-DE351174B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AA40D-3DD9-6DED-F252-7DDBC8209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A5012-2EA8-0418-CE32-E415767C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48319-EC9F-7839-3C6A-CA1F5405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5B31-3567-D4FE-2A9D-A817AF03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019-A52D-BC56-DCBC-97BA3B4A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CDD5-B930-B109-8128-E16065C6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83B46-CDD6-911A-1A4E-028F1D04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3157-9D88-D370-4280-CE030B8C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23A3C-5AB3-5443-063D-AA64CFCB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6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FF72-48FB-9FCA-357B-C911B4CA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4950-D134-84AB-362C-CB71E9FAB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96BF7-E341-789E-AAA6-88664780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3DE72-4204-2675-3BB4-AC4AD404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B077F-060B-F833-5954-AD3D0258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C9F0A-FBD9-F3B0-B043-1CA5A2C7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6B66-AB28-3116-1CF4-677ABE45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00A6-2925-B637-2AF8-EE61503F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37352-D7DB-A027-1F90-C0BB19190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90F0D-DF59-24BA-4D8A-C5D501B3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99607-6650-C749-2B04-627F2D32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3C544-DC02-5E3A-AC0F-62ABC1F6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286DC-B5A6-329B-21F3-FFCEC730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02625-D321-BE96-41E0-4E802A4B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5FA1-E334-2D00-2784-DA5A44BF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E090D-B01F-DD8F-CAA8-778FBAD6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AEA3A-94D0-45DF-369C-6B38B00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C10F9-7C0D-34D1-87E4-CD44C6EC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1E919-582E-605D-8556-95597730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88EBD-3D07-555E-BFF8-8D7B5910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C64D-332C-E09E-7D43-5BA66021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0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D586-3CB4-2EDB-995C-298E0E1E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08E4-583D-6D3D-D352-5EBC40B9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AEB87-074F-5746-1380-2E2A0B47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BE616-7FDD-83DD-80F1-7CFE052E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10E58-22B1-3B3D-CFB8-D26B16AA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8271D-1318-121F-4038-E4880D66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DA5E-12FD-DCEE-BC3E-76864A09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FA951-69BB-48DA-E607-46498BC18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BE74-9DA8-9FC8-AAA7-CE6DBC08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4F31F-AC28-670E-98FE-18D898AB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F378-54D8-B618-F9D9-7294D0CF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DC972-2C71-3E99-98BB-500F50FB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3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F7395-B3BD-1670-E8B5-D9465765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88E0-2CBC-5BCA-4C14-282A4634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48F52-F17C-9506-76C3-FB1C1679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B9E0C-CDCC-4A76-8B0D-75C28D643FDE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E4F4B-E79E-0129-EC6D-E3E84376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93AF-65FC-1798-233D-C6D2BEFA9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953CA1-C28B-5977-D931-3F5CFF1BD30D}"/>
              </a:ext>
            </a:extLst>
          </p:cNvPr>
          <p:cNvGrpSpPr/>
          <p:nvPr userDrawn="1"/>
        </p:nvGrpSpPr>
        <p:grpSpPr>
          <a:xfrm>
            <a:off x="0" y="6754368"/>
            <a:ext cx="12192000" cy="103632"/>
            <a:chOff x="0" y="6620256"/>
            <a:chExt cx="12192000" cy="2377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106228-848D-593C-17A1-F41904E35518}"/>
                </a:ext>
              </a:extLst>
            </p:cNvPr>
            <p:cNvSpPr/>
            <p:nvPr/>
          </p:nvSpPr>
          <p:spPr>
            <a:xfrm>
              <a:off x="0" y="6620256"/>
              <a:ext cx="2048256" cy="237744"/>
            </a:xfrm>
            <a:prstGeom prst="rect">
              <a:avLst/>
            </a:prstGeom>
            <a:solidFill>
              <a:srgbClr val="FF0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66052B-00A4-8469-CC0E-A4D803969E91}"/>
                </a:ext>
              </a:extLst>
            </p:cNvPr>
            <p:cNvSpPr/>
            <p:nvPr/>
          </p:nvSpPr>
          <p:spPr>
            <a:xfrm>
              <a:off x="2048256" y="6620256"/>
              <a:ext cx="10143744" cy="237744"/>
            </a:xfrm>
            <a:prstGeom prst="rect">
              <a:avLst/>
            </a:prstGeom>
            <a:solidFill>
              <a:srgbClr val="2C2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6CEB9E-B203-0703-0FEF-0F2387835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65" t="15484" r="18065" b="-15484"/>
          <a:stretch/>
        </p:blipFill>
        <p:spPr>
          <a:xfrm>
            <a:off x="10774680" y="0"/>
            <a:ext cx="141732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C513-1030-8A61-3BFD-54FD65E4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5A4BE-39B0-10FF-3C43-5C99DBD9B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FB43-5317-C3FE-2CCF-CBBFB863B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761E9-453A-4C5C-8AC5-A0FC9FC8340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8087-79D1-5B45-B7C6-35D6A880D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AE86-4311-F87C-998E-ACAA7B92B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BDFF3EF-E303-E977-CE92-934E0911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6" b="52416"/>
          <a:stretch/>
        </p:blipFill>
        <p:spPr>
          <a:xfrm>
            <a:off x="0" y="4070944"/>
            <a:ext cx="9172293" cy="2803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C1F901-614D-507C-F43B-5CB090A9DE7F}"/>
              </a:ext>
            </a:extLst>
          </p:cNvPr>
          <p:cNvSpPr txBox="1"/>
          <p:nvPr/>
        </p:nvSpPr>
        <p:spPr>
          <a:xfrm>
            <a:off x="200069" y="3000841"/>
            <a:ext cx="6273137" cy="120032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s-E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ARTIFICIAL INTELLIGENCE AND MACHINE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DF1194-B42B-C882-3905-0014B24DDDFF}"/>
              </a:ext>
            </a:extLst>
          </p:cNvPr>
          <p:cNvGrpSpPr/>
          <p:nvPr/>
        </p:nvGrpSpPr>
        <p:grpSpPr>
          <a:xfrm>
            <a:off x="200069" y="2787230"/>
            <a:ext cx="5870531" cy="1627552"/>
            <a:chOff x="285794" y="3022281"/>
            <a:chExt cx="6273137" cy="14795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9E657E-8D47-5D33-12A0-278B977C6EDA}"/>
                </a:ext>
              </a:extLst>
            </p:cNvPr>
            <p:cNvCxnSpPr/>
            <p:nvPr/>
          </p:nvCxnSpPr>
          <p:spPr>
            <a:xfrm>
              <a:off x="285794" y="4501874"/>
              <a:ext cx="627313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88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C7F9A0D-A0A0-6B23-1F68-4C7BD59923F5}"/>
                </a:ext>
              </a:extLst>
            </p:cNvPr>
            <p:cNvCxnSpPr/>
            <p:nvPr/>
          </p:nvCxnSpPr>
          <p:spPr>
            <a:xfrm>
              <a:off x="285794" y="3022281"/>
              <a:ext cx="627313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88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42D61A-2EFB-ADA9-3C2D-CA276D6C1725}"/>
              </a:ext>
            </a:extLst>
          </p:cNvPr>
          <p:cNvSpPr/>
          <p:nvPr/>
        </p:nvSpPr>
        <p:spPr>
          <a:xfrm flipV="1">
            <a:off x="5517839" y="0"/>
            <a:ext cx="3313630" cy="5734173"/>
          </a:xfrm>
          <a:custGeom>
            <a:avLst/>
            <a:gdLst>
              <a:gd name="connsiteX0" fmla="*/ 1699107 w 3313630"/>
              <a:gd name="connsiteY0" fmla="*/ 5734173 h 5734173"/>
              <a:gd name="connsiteX1" fmla="*/ 3313630 w 3313630"/>
              <a:gd name="connsiteY1" fmla="*/ 5734173 h 5734173"/>
              <a:gd name="connsiteX2" fmla="*/ 0 w 3313630"/>
              <a:gd name="connsiteY2" fmla="*/ 0 h 5734173"/>
              <a:gd name="connsiteX3" fmla="*/ 1699107 w 3313630"/>
              <a:gd name="connsiteY3" fmla="*/ 5734173 h 573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630" h="5734173">
                <a:moveTo>
                  <a:pt x="1699107" y="5734173"/>
                </a:moveTo>
                <a:lnTo>
                  <a:pt x="3313630" y="5734173"/>
                </a:lnTo>
                <a:lnTo>
                  <a:pt x="0" y="0"/>
                </a:lnTo>
                <a:lnTo>
                  <a:pt x="1699107" y="5734173"/>
                </a:lnTo>
                <a:close/>
              </a:path>
            </a:pathLst>
          </a:custGeom>
          <a:solidFill>
            <a:srgbClr val="FF07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07D423-AB2E-380E-AD30-970CDC754FE4}"/>
              </a:ext>
            </a:extLst>
          </p:cNvPr>
          <p:cNvSpPr/>
          <p:nvPr/>
        </p:nvSpPr>
        <p:spPr>
          <a:xfrm flipV="1">
            <a:off x="5601150" y="4691343"/>
            <a:ext cx="1935990" cy="2166656"/>
          </a:xfrm>
          <a:custGeom>
            <a:avLst/>
            <a:gdLst>
              <a:gd name="connsiteX0" fmla="*/ 683727 w 1935990"/>
              <a:gd name="connsiteY0" fmla="*/ 2166656 h 2166656"/>
              <a:gd name="connsiteX1" fmla="*/ 1935990 w 1935990"/>
              <a:gd name="connsiteY1" fmla="*/ 0 h 2166656"/>
              <a:gd name="connsiteX2" fmla="*/ 563748 w 1935990"/>
              <a:gd name="connsiteY2" fmla="*/ 0 h 2166656"/>
              <a:gd name="connsiteX3" fmla="*/ 0 w 1935990"/>
              <a:gd name="connsiteY3" fmla="*/ 977317 h 2166656"/>
              <a:gd name="connsiteX4" fmla="*/ 683727 w 1935990"/>
              <a:gd name="connsiteY4" fmla="*/ 2166656 h 216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990" h="2166656">
                <a:moveTo>
                  <a:pt x="683727" y="2166656"/>
                </a:moveTo>
                <a:lnTo>
                  <a:pt x="1935990" y="0"/>
                </a:lnTo>
                <a:lnTo>
                  <a:pt x="563748" y="0"/>
                </a:lnTo>
                <a:lnTo>
                  <a:pt x="0" y="977317"/>
                </a:lnTo>
                <a:lnTo>
                  <a:pt x="683727" y="2166656"/>
                </a:lnTo>
                <a:close/>
              </a:path>
            </a:pathLst>
          </a:custGeom>
          <a:solidFill>
            <a:srgbClr val="2C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2C2D42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AC60E2-D3B0-EA5C-2096-E5306DCF621F}"/>
              </a:ext>
            </a:extLst>
          </p:cNvPr>
          <p:cNvSpPr/>
          <p:nvPr/>
        </p:nvSpPr>
        <p:spPr>
          <a:xfrm flipH="1">
            <a:off x="6368187" y="-19896"/>
            <a:ext cx="5823812" cy="6874611"/>
          </a:xfrm>
          <a:custGeom>
            <a:avLst/>
            <a:gdLst>
              <a:gd name="connsiteX0" fmla="*/ 3192326 w 5823812"/>
              <a:gd name="connsiteY0" fmla="*/ 0 h 6874611"/>
              <a:gd name="connsiteX1" fmla="*/ 0 w 5823812"/>
              <a:gd name="connsiteY1" fmla="*/ 0 h 6874611"/>
              <a:gd name="connsiteX2" fmla="*/ 0 w 5823812"/>
              <a:gd name="connsiteY2" fmla="*/ 5811675 h 6874611"/>
              <a:gd name="connsiteX3" fmla="*/ 942924 w 5823812"/>
              <a:gd name="connsiteY3" fmla="*/ 5811675 h 6874611"/>
              <a:gd name="connsiteX4" fmla="*/ 1557704 w 5823812"/>
              <a:gd name="connsiteY4" fmla="*/ 6874611 h 6874611"/>
              <a:gd name="connsiteX5" fmla="*/ 4485086 w 5823812"/>
              <a:gd name="connsiteY5" fmla="*/ 6874611 h 6874611"/>
              <a:gd name="connsiteX6" fmla="*/ 5823812 w 5823812"/>
              <a:gd name="connsiteY6" fmla="*/ 4553388 h 6874611"/>
              <a:gd name="connsiteX7" fmla="*/ 5493440 w 5823812"/>
              <a:gd name="connsiteY7" fmla="*/ 3984574 h 6874611"/>
              <a:gd name="connsiteX8" fmla="*/ 5470457 w 5823812"/>
              <a:gd name="connsiteY8" fmla="*/ 3944355 h 6874611"/>
              <a:gd name="connsiteX9" fmla="*/ 4238026 w 5823812"/>
              <a:gd name="connsiteY9" fmla="*/ 1806992 h 6874611"/>
              <a:gd name="connsiteX10" fmla="*/ 3192326 w 5823812"/>
              <a:gd name="connsiteY10" fmla="*/ 0 h 687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3812" h="6874611">
                <a:moveTo>
                  <a:pt x="3192326" y="0"/>
                </a:moveTo>
                <a:lnTo>
                  <a:pt x="0" y="0"/>
                </a:lnTo>
                <a:lnTo>
                  <a:pt x="0" y="5811675"/>
                </a:lnTo>
                <a:lnTo>
                  <a:pt x="942924" y="5811675"/>
                </a:lnTo>
                <a:lnTo>
                  <a:pt x="1557704" y="6874611"/>
                </a:lnTo>
                <a:lnTo>
                  <a:pt x="4485086" y="6874611"/>
                </a:lnTo>
                <a:lnTo>
                  <a:pt x="5823812" y="4553388"/>
                </a:lnTo>
                <a:lnTo>
                  <a:pt x="5493440" y="3984574"/>
                </a:lnTo>
                <a:lnTo>
                  <a:pt x="5470457" y="3944355"/>
                </a:lnTo>
                <a:lnTo>
                  <a:pt x="4238026" y="1806992"/>
                </a:lnTo>
                <a:lnTo>
                  <a:pt x="3192326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31652" r="-3165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CB6900-44DD-CB49-A0C1-0424F643EDA2}"/>
              </a:ext>
            </a:extLst>
          </p:cNvPr>
          <p:cNvSpPr/>
          <p:nvPr/>
        </p:nvSpPr>
        <p:spPr>
          <a:xfrm flipH="1">
            <a:off x="10255624" y="5587592"/>
            <a:ext cx="1936376" cy="1270407"/>
          </a:xfrm>
          <a:custGeom>
            <a:avLst/>
            <a:gdLst>
              <a:gd name="connsiteX0" fmla="*/ 859612 w 1384553"/>
              <a:gd name="connsiteY0" fmla="*/ 0 h 908370"/>
              <a:gd name="connsiteX1" fmla="*/ 0 w 1384553"/>
              <a:gd name="connsiteY1" fmla="*/ 0 h 908370"/>
              <a:gd name="connsiteX2" fmla="*/ 0 w 1384553"/>
              <a:gd name="connsiteY2" fmla="*/ 908370 h 908370"/>
              <a:gd name="connsiteX3" fmla="*/ 1384553 w 1384553"/>
              <a:gd name="connsiteY3" fmla="*/ 908370 h 908370"/>
              <a:gd name="connsiteX4" fmla="*/ 1307769 w 1384553"/>
              <a:gd name="connsiteY4" fmla="*/ 775657 h 908370"/>
              <a:gd name="connsiteX5" fmla="*/ 859612 w 1384553"/>
              <a:gd name="connsiteY5" fmla="*/ 0 h 90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553" h="908370">
                <a:moveTo>
                  <a:pt x="859612" y="0"/>
                </a:moveTo>
                <a:lnTo>
                  <a:pt x="0" y="0"/>
                </a:lnTo>
                <a:lnTo>
                  <a:pt x="0" y="908370"/>
                </a:lnTo>
                <a:lnTo>
                  <a:pt x="1384553" y="908370"/>
                </a:lnTo>
                <a:lnTo>
                  <a:pt x="1307769" y="775657"/>
                </a:lnTo>
                <a:lnTo>
                  <a:pt x="859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97070-C0FC-ABB3-46D1-84A472E17352}"/>
              </a:ext>
            </a:extLst>
          </p:cNvPr>
          <p:cNvSpPr/>
          <p:nvPr/>
        </p:nvSpPr>
        <p:spPr>
          <a:xfrm>
            <a:off x="348122" y="5067554"/>
            <a:ext cx="5343170" cy="88791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s-ES" sz="3600" b="1">
                <a:solidFill>
                  <a:srgbClr val="2C2D42"/>
                </a:solidFill>
                <a:latin typeface="Century Gothic" panose="020B0502020202020204" pitchFamily="34" charset="0"/>
              </a:rPr>
              <a:t>WEEK </a:t>
            </a:r>
            <a:r>
              <a:rPr lang="es-E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495A9-A958-7C43-0C19-E116369973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9" t="9414" r="24779" b="11165"/>
          <a:stretch/>
        </p:blipFill>
        <p:spPr>
          <a:xfrm>
            <a:off x="217998" y="484096"/>
            <a:ext cx="1413578" cy="22401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49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5CD74-EF5C-3847-289D-3F5A5C29BCD6}"/>
              </a:ext>
            </a:extLst>
          </p:cNvPr>
          <p:cNvSpPr/>
          <p:nvPr/>
        </p:nvSpPr>
        <p:spPr>
          <a:xfrm>
            <a:off x="0" y="-1"/>
            <a:ext cx="12192000" cy="5503025"/>
          </a:xfrm>
          <a:prstGeom prst="rect">
            <a:avLst/>
          </a:prstGeom>
          <a:blipFill>
            <a:blip r:embed="rId2"/>
            <a:stretch>
              <a:fillRect l="-7" t="-34709" r="6" b="-14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89E217-A8AD-2B1C-63A3-D0AAB36D6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rgbClr val="2C2D42"/>
              </a:gs>
              <a:gs pos="0">
                <a:srgbClr val="2C2D42">
                  <a:alpha val="0"/>
                </a:srgbClr>
              </a:gs>
              <a:gs pos="100000">
                <a:srgbClr val="2C2D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0E266-CC63-B188-8236-5B20AF843008}"/>
              </a:ext>
            </a:extLst>
          </p:cNvPr>
          <p:cNvSpPr/>
          <p:nvPr/>
        </p:nvSpPr>
        <p:spPr>
          <a:xfrm>
            <a:off x="729141" y="4260266"/>
            <a:ext cx="10756371" cy="1695797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effectLst>
            <a:outerShdw blurRad="228600" dist="317500" dir="5400000" sx="95000" sy="95000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QUESTION &amp; </a:t>
            </a:r>
            <a:r>
              <a:rPr lang="en-US" sz="6000" b="1" dirty="0">
                <a:solidFill>
                  <a:srgbClr val="FF0719"/>
                </a:solidFill>
                <a:latin typeface="Century Gothic" panose="020B0502020202020204" pitchFamily="34" charset="0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78372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42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8CE477D-BDE9-51F2-63C1-6495B22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0857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D7461A8-8674-5142-B4FB-05A971111F00}"/>
              </a:ext>
            </a:extLst>
          </p:cNvPr>
          <p:cNvGrpSpPr/>
          <p:nvPr/>
        </p:nvGrpSpPr>
        <p:grpSpPr>
          <a:xfrm>
            <a:off x="5234754" y="1004276"/>
            <a:ext cx="7384178" cy="5328553"/>
            <a:chOff x="6412247" y="1226692"/>
            <a:chExt cx="6102626" cy="53285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D00B3D-0EB6-065A-62E4-1DE9F8E3D48F}"/>
                </a:ext>
              </a:extLst>
            </p:cNvPr>
            <p:cNvSpPr txBox="1"/>
            <p:nvPr/>
          </p:nvSpPr>
          <p:spPr>
            <a:xfrm>
              <a:off x="6412247" y="4693197"/>
              <a:ext cx="6102626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500" b="1" dirty="0">
                  <a:ln>
                    <a:gradFill flip="none" rotWithShape="1">
                      <a:gsLst>
                        <a:gs pos="100000">
                          <a:srgbClr val="F7F7F7">
                            <a:alpha val="17000"/>
                          </a:srgbClr>
                        </a:gs>
                        <a:gs pos="36000">
                          <a:schemeClr val="bg1"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</a:ln>
                  <a:noFill/>
                  <a:latin typeface="Century Gothic" panose="020B0502020202020204" pitchFamily="34" charset="0"/>
                </a:rPr>
                <a:t>PYTHON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D04025-D203-09D9-63EC-3B34EB566155}"/>
                </a:ext>
              </a:extLst>
            </p:cNvPr>
            <p:cNvSpPr txBox="1"/>
            <p:nvPr/>
          </p:nvSpPr>
          <p:spPr>
            <a:xfrm>
              <a:off x="6412247" y="3375443"/>
              <a:ext cx="6102626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500" b="1" dirty="0">
                  <a:ln>
                    <a:gradFill flip="none" rotWithShape="1">
                      <a:gsLst>
                        <a:gs pos="100000">
                          <a:srgbClr val="F7F7F7">
                            <a:alpha val="27000"/>
                          </a:srgbClr>
                        </a:gs>
                        <a:gs pos="20000">
                          <a:schemeClr val="bg1">
                            <a:alpha val="0"/>
                          </a:schemeClr>
                        </a:gs>
                      </a:gsLst>
                      <a:lin ang="16200000" scaled="1"/>
                      <a:tileRect/>
                    </a:gradFill>
                  </a:ln>
                  <a:noFill/>
                  <a:latin typeface="Century Gothic" panose="020B0502020202020204" pitchFamily="34" charset="0"/>
                </a:rPr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1D9B2A-4A25-8775-CEC1-27D1DF5CD2C0}"/>
                </a:ext>
              </a:extLst>
            </p:cNvPr>
            <p:cNvSpPr txBox="1"/>
            <p:nvPr/>
          </p:nvSpPr>
          <p:spPr>
            <a:xfrm>
              <a:off x="6694154" y="1226692"/>
              <a:ext cx="5538812" cy="269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INTRODUCTION TO</a:t>
              </a:r>
              <a:r>
                <a:rPr lang="en-US" sz="5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algn="ctr"/>
              <a:r>
                <a:rPr lang="en-US" sz="115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PYTHON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8793C-73A4-6FA5-8917-1A040717631D}"/>
              </a:ext>
            </a:extLst>
          </p:cNvPr>
          <p:cNvGrpSpPr/>
          <p:nvPr/>
        </p:nvGrpSpPr>
        <p:grpSpPr>
          <a:xfrm>
            <a:off x="4543465" y="0"/>
            <a:ext cx="1262749" cy="6813728"/>
            <a:chOff x="4543465" y="88548"/>
            <a:chExt cx="1262749" cy="6769454"/>
          </a:xfrm>
          <a:effectLst>
            <a:outerShdw blurRad="685800" dist="38100" dir="10800000" sx="104000" sy="104000" algn="r" rotWithShape="0">
              <a:prstClr val="black">
                <a:alpha val="2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869D4-FD98-CCD4-4D13-CFE09A3B9E0E}"/>
                </a:ext>
              </a:extLst>
            </p:cNvPr>
            <p:cNvGrpSpPr/>
            <p:nvPr/>
          </p:nvGrpSpPr>
          <p:grpSpPr>
            <a:xfrm>
              <a:off x="4543465" y="4711151"/>
              <a:ext cx="1262749" cy="2146851"/>
              <a:chOff x="3498573" y="1299862"/>
              <a:chExt cx="2504661" cy="425827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89AC17-7E26-846C-4ADE-0277E2371194}"/>
                  </a:ext>
                </a:extLst>
              </p:cNvPr>
              <p:cNvSpPr/>
              <p:nvPr/>
            </p:nvSpPr>
            <p:spPr>
              <a:xfrm>
                <a:off x="3498573" y="1299862"/>
                <a:ext cx="2504661" cy="4258277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F263CA5-E13C-A152-35A8-A8975EA8AA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79" r="24779"/>
              <a:stretch/>
            </p:blipFill>
            <p:spPr>
              <a:xfrm>
                <a:off x="3774541" y="1370560"/>
                <a:ext cx="1952725" cy="38711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3CC714-3318-4F57-7B7D-2031744B5851}"/>
                </a:ext>
              </a:extLst>
            </p:cNvPr>
            <p:cNvSpPr/>
            <p:nvPr/>
          </p:nvSpPr>
          <p:spPr>
            <a:xfrm>
              <a:off x="4543465" y="88548"/>
              <a:ext cx="1262749" cy="4525015"/>
            </a:xfrm>
            <a:prstGeom prst="rect">
              <a:avLst/>
            </a:prstGeom>
            <a:solidFill>
              <a:srgbClr val="FF0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AD360-1A77-4BF9-BE89-E0913E4973D7}"/>
              </a:ext>
            </a:extLst>
          </p:cNvPr>
          <p:cNvSpPr/>
          <p:nvPr/>
        </p:nvSpPr>
        <p:spPr>
          <a:xfrm>
            <a:off x="8146581" y="178973"/>
            <a:ext cx="17908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292B0-FC68-6688-A7F1-281126D7911D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19">
            <a:extLst>
              <a:ext uri="{FF2B5EF4-FFF2-40B4-BE49-F238E27FC236}">
                <a16:creationId xmlns:a16="http://schemas.microsoft.com/office/drawing/2014/main" id="{14D4E8FC-AF9C-E918-E340-9C4B3B1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4" name="Slide Number Placeholder 20">
            <a:extLst>
              <a:ext uri="{FF2B5EF4-FFF2-40B4-BE49-F238E27FC236}">
                <a16:creationId xmlns:a16="http://schemas.microsoft.com/office/drawing/2014/main" id="{C8F017EF-D1DE-B4E9-83E4-AC6B225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6BD0F0-1713-180D-BCF0-58CE879F4216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48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FE1EE6A-2AE3-4154-82E5-966702894778}"/>
              </a:ext>
            </a:extLst>
          </p:cNvPr>
          <p:cNvSpPr/>
          <p:nvPr/>
        </p:nvSpPr>
        <p:spPr>
          <a:xfrm>
            <a:off x="0" y="4826000"/>
            <a:ext cx="12192000" cy="188588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6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F69FF2-8CAF-80E5-8273-27B33017E911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F0175-E4EC-47F4-9472-1223721C0260}"/>
              </a:ext>
            </a:extLst>
          </p:cNvPr>
          <p:cNvSpPr/>
          <p:nvPr/>
        </p:nvSpPr>
        <p:spPr>
          <a:xfrm>
            <a:off x="4195248" y="915573"/>
            <a:ext cx="38015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OUTLINE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438147-5F39-4897-8761-38CD93DEA412}"/>
              </a:ext>
            </a:extLst>
          </p:cNvPr>
          <p:cNvGrpSpPr/>
          <p:nvPr/>
        </p:nvGrpSpPr>
        <p:grpSpPr>
          <a:xfrm>
            <a:off x="492107" y="2025054"/>
            <a:ext cx="11207786" cy="3636604"/>
            <a:chOff x="554438" y="1721137"/>
            <a:chExt cx="11207786" cy="363660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A3C739E-7ED7-4162-9CD8-06A1E4B8F94A}"/>
                </a:ext>
              </a:extLst>
            </p:cNvPr>
            <p:cNvGrpSpPr/>
            <p:nvPr/>
          </p:nvGrpSpPr>
          <p:grpSpPr>
            <a:xfrm>
              <a:off x="554438" y="1721137"/>
              <a:ext cx="2144950" cy="3636604"/>
              <a:chOff x="440138" y="1810037"/>
              <a:chExt cx="2144950" cy="363660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DD3393E-FD07-43C3-BD69-82C4F8F8B246}"/>
                  </a:ext>
                </a:extLst>
              </p:cNvPr>
              <p:cNvSpPr/>
              <p:nvPr/>
            </p:nvSpPr>
            <p:spPr>
              <a:xfrm>
                <a:off x="440138" y="1810037"/>
                <a:ext cx="2144950" cy="3636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4CA7037-9A6E-432B-A0D2-45F5E11549AA}"/>
                  </a:ext>
                </a:extLst>
              </p:cNvPr>
              <p:cNvGrpSpPr/>
              <p:nvPr/>
            </p:nvGrpSpPr>
            <p:grpSpPr>
              <a:xfrm>
                <a:off x="851800" y="2218542"/>
                <a:ext cx="1321627" cy="1321627"/>
                <a:chOff x="881230" y="2144277"/>
                <a:chExt cx="1262766" cy="126276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C503450-D334-427F-ACBC-6A5C1A10C541}"/>
                    </a:ext>
                  </a:extLst>
                </p:cNvPr>
                <p:cNvSpPr/>
                <p:nvPr/>
              </p:nvSpPr>
              <p:spPr>
                <a:xfrm>
                  <a:off x="881230" y="2144277"/>
                  <a:ext cx="1262766" cy="1262766"/>
                </a:xfrm>
                <a:prstGeom prst="ellipse">
                  <a:avLst/>
                </a:prstGeom>
                <a:solidFill>
                  <a:srgbClr val="2E2F44"/>
                </a:solidFill>
                <a:ln w="635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09F39AC-6389-4FC6-A5A9-D6B7AD7F6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457" y="2515505"/>
                  <a:ext cx="520312" cy="520312"/>
                </a:xfrm>
                <a:prstGeom prst="rect">
                  <a:avLst/>
                </a:prstGeom>
              </p:spPr>
            </p:pic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99E71-1612-4D7E-A5C1-BBB1B7D7C301}"/>
                  </a:ext>
                </a:extLst>
              </p:cNvPr>
              <p:cNvSpPr/>
              <p:nvPr/>
            </p:nvSpPr>
            <p:spPr>
              <a:xfrm>
                <a:off x="710493" y="4054509"/>
                <a:ext cx="1662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WHY PYTHON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DC1676-4FD5-47D4-BD76-22E586654ADA}"/>
                </a:ext>
              </a:extLst>
            </p:cNvPr>
            <p:cNvGrpSpPr/>
            <p:nvPr/>
          </p:nvGrpSpPr>
          <p:grpSpPr>
            <a:xfrm>
              <a:off x="2820147" y="1721137"/>
              <a:ext cx="2144950" cy="3636604"/>
              <a:chOff x="440138" y="1810037"/>
              <a:chExt cx="2144950" cy="363660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1F7E238-B24F-413E-95DE-127EA4F889B9}"/>
                  </a:ext>
                </a:extLst>
              </p:cNvPr>
              <p:cNvSpPr/>
              <p:nvPr/>
            </p:nvSpPr>
            <p:spPr>
              <a:xfrm>
                <a:off x="440138" y="1810037"/>
                <a:ext cx="2144950" cy="3636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A4D0A36-5A05-4A30-9D92-9999EF1220EB}"/>
                  </a:ext>
                </a:extLst>
              </p:cNvPr>
              <p:cNvGrpSpPr/>
              <p:nvPr/>
            </p:nvGrpSpPr>
            <p:grpSpPr>
              <a:xfrm>
                <a:off x="851800" y="2218542"/>
                <a:ext cx="1321627" cy="1321627"/>
                <a:chOff x="881230" y="2144277"/>
                <a:chExt cx="1262766" cy="1262766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6A98D037-516E-4C9E-9BC9-4604E393633E}"/>
                    </a:ext>
                  </a:extLst>
                </p:cNvPr>
                <p:cNvSpPr/>
                <p:nvPr/>
              </p:nvSpPr>
              <p:spPr>
                <a:xfrm>
                  <a:off x="881230" y="2144277"/>
                  <a:ext cx="1262766" cy="1262766"/>
                </a:xfrm>
                <a:prstGeom prst="ellipse">
                  <a:avLst/>
                </a:prstGeom>
                <a:solidFill>
                  <a:srgbClr val="2E2F44"/>
                </a:solidFill>
                <a:ln w="635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5680E5DB-6C51-4322-A772-4C7A85143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457" y="2515505"/>
                  <a:ext cx="520312" cy="520312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E1B94AD-594B-46F3-B91F-287EFF0FBB7F}"/>
                  </a:ext>
                </a:extLst>
              </p:cNvPr>
              <p:cNvSpPr/>
              <p:nvPr/>
            </p:nvSpPr>
            <p:spPr>
              <a:xfrm>
                <a:off x="670418" y="4054509"/>
                <a:ext cx="17427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ADVANTAGES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5887035-AE79-4A9C-92CB-FD52E2F1CF4C}"/>
                </a:ext>
              </a:extLst>
            </p:cNvPr>
            <p:cNvGrpSpPr/>
            <p:nvPr/>
          </p:nvGrpSpPr>
          <p:grpSpPr>
            <a:xfrm>
              <a:off x="5085856" y="1721137"/>
              <a:ext cx="2144950" cy="3636604"/>
              <a:chOff x="440138" y="1810037"/>
              <a:chExt cx="2144950" cy="3636604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53A58FE-AF5E-4FA6-B1B9-78E5A203EF03}"/>
                  </a:ext>
                </a:extLst>
              </p:cNvPr>
              <p:cNvSpPr/>
              <p:nvPr/>
            </p:nvSpPr>
            <p:spPr>
              <a:xfrm>
                <a:off x="440138" y="1810037"/>
                <a:ext cx="2144950" cy="3636604"/>
              </a:xfrm>
              <a:prstGeom prst="roundRect">
                <a:avLst>
                  <a:gd name="adj" fmla="val 0"/>
                </a:avLst>
              </a:prstGeom>
              <a:solidFill>
                <a:srgbClr val="2E2F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E1245E1-AD27-4F0D-8DD5-FDD0C6ACC613}"/>
                  </a:ext>
                </a:extLst>
              </p:cNvPr>
              <p:cNvGrpSpPr/>
              <p:nvPr/>
            </p:nvGrpSpPr>
            <p:grpSpPr>
              <a:xfrm>
                <a:off x="851800" y="2218542"/>
                <a:ext cx="1321627" cy="1321627"/>
                <a:chOff x="881230" y="2144277"/>
                <a:chExt cx="1262766" cy="126276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A5987BC-E068-4C74-BD66-37D892672071}"/>
                    </a:ext>
                  </a:extLst>
                </p:cNvPr>
                <p:cNvSpPr/>
                <p:nvPr/>
              </p:nvSpPr>
              <p:spPr>
                <a:xfrm>
                  <a:off x="881230" y="2144277"/>
                  <a:ext cx="1262766" cy="1262766"/>
                </a:xfrm>
                <a:prstGeom prst="ellipse">
                  <a:avLst/>
                </a:prstGeom>
                <a:solidFill>
                  <a:srgbClr val="FF0719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C6E171F-1BFF-48C8-9DAA-46CEFCE93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457" y="2515505"/>
                  <a:ext cx="520312" cy="520312"/>
                </a:xfrm>
                <a:prstGeom prst="rect">
                  <a:avLst/>
                </a:prstGeom>
              </p:spPr>
            </p:pic>
          </p:grp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9006DAE-808E-4B93-842F-E161664BA230}"/>
                  </a:ext>
                </a:extLst>
              </p:cNvPr>
              <p:cNvSpPr/>
              <p:nvPr/>
            </p:nvSpPr>
            <p:spPr>
              <a:xfrm>
                <a:off x="506111" y="4054509"/>
                <a:ext cx="2071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DISADVANTAGES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50AB2F-D028-440A-BC84-DEAAF2ECA8A0}"/>
                </a:ext>
              </a:extLst>
            </p:cNvPr>
            <p:cNvGrpSpPr/>
            <p:nvPr/>
          </p:nvGrpSpPr>
          <p:grpSpPr>
            <a:xfrm>
              <a:off x="7351565" y="1721137"/>
              <a:ext cx="2144950" cy="3636604"/>
              <a:chOff x="440138" y="1810037"/>
              <a:chExt cx="2144950" cy="363660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B2E8E3B7-701D-4AFC-8D9F-78D63B5B08AB}"/>
                  </a:ext>
                </a:extLst>
              </p:cNvPr>
              <p:cNvSpPr/>
              <p:nvPr/>
            </p:nvSpPr>
            <p:spPr>
              <a:xfrm>
                <a:off x="440138" y="1810037"/>
                <a:ext cx="2144950" cy="3636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1D5FFBE-D572-4EEE-BC5E-32C9F6913868}"/>
                  </a:ext>
                </a:extLst>
              </p:cNvPr>
              <p:cNvGrpSpPr/>
              <p:nvPr/>
            </p:nvGrpSpPr>
            <p:grpSpPr>
              <a:xfrm>
                <a:off x="851800" y="2218542"/>
                <a:ext cx="1321627" cy="1321627"/>
                <a:chOff x="881230" y="2144277"/>
                <a:chExt cx="1262766" cy="1262766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BD8C563-3341-4396-A46D-BB6C8A544A81}"/>
                    </a:ext>
                  </a:extLst>
                </p:cNvPr>
                <p:cNvSpPr/>
                <p:nvPr/>
              </p:nvSpPr>
              <p:spPr>
                <a:xfrm>
                  <a:off x="881230" y="2144277"/>
                  <a:ext cx="1262766" cy="1262766"/>
                </a:xfrm>
                <a:prstGeom prst="ellipse">
                  <a:avLst/>
                </a:prstGeom>
                <a:solidFill>
                  <a:srgbClr val="2E2F44"/>
                </a:solidFill>
                <a:ln w="635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216DDEC-6F13-4FC0-8A35-7AEC2A877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457" y="2515505"/>
                  <a:ext cx="520312" cy="520312"/>
                </a:xfrm>
                <a:prstGeom prst="rect">
                  <a:avLst/>
                </a:prstGeom>
              </p:spPr>
            </p:pic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7BAC67B-7E77-4C77-BDB8-AA4B6755EEFD}"/>
                  </a:ext>
                </a:extLst>
              </p:cNvPr>
              <p:cNvSpPr/>
              <p:nvPr/>
            </p:nvSpPr>
            <p:spPr>
              <a:xfrm>
                <a:off x="696066" y="4054509"/>
                <a:ext cx="1691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PYTHON OR R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B490644-787D-48E0-A186-97E8E621CB1E}"/>
                </a:ext>
              </a:extLst>
            </p:cNvPr>
            <p:cNvGrpSpPr/>
            <p:nvPr/>
          </p:nvGrpSpPr>
          <p:grpSpPr>
            <a:xfrm>
              <a:off x="9617274" y="1721137"/>
              <a:ext cx="2144950" cy="3636604"/>
              <a:chOff x="440138" y="1810037"/>
              <a:chExt cx="2144950" cy="3636604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0E1F152-07B0-45E0-BC42-5D45254DC966}"/>
                  </a:ext>
                </a:extLst>
              </p:cNvPr>
              <p:cNvSpPr/>
              <p:nvPr/>
            </p:nvSpPr>
            <p:spPr>
              <a:xfrm>
                <a:off x="440138" y="1810037"/>
                <a:ext cx="2144950" cy="3636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A567902-CF45-4A48-889E-3F33F3F7F040}"/>
                  </a:ext>
                </a:extLst>
              </p:cNvPr>
              <p:cNvGrpSpPr/>
              <p:nvPr/>
            </p:nvGrpSpPr>
            <p:grpSpPr>
              <a:xfrm>
                <a:off x="851800" y="2218542"/>
                <a:ext cx="1321627" cy="1321627"/>
                <a:chOff x="881230" y="2144277"/>
                <a:chExt cx="1262766" cy="1262766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42BC8F5B-4529-4513-88D5-E80EAEC41265}"/>
                    </a:ext>
                  </a:extLst>
                </p:cNvPr>
                <p:cNvSpPr/>
                <p:nvPr/>
              </p:nvSpPr>
              <p:spPr>
                <a:xfrm>
                  <a:off x="881230" y="2144277"/>
                  <a:ext cx="1262766" cy="1262766"/>
                </a:xfrm>
                <a:prstGeom prst="ellipse">
                  <a:avLst/>
                </a:prstGeom>
                <a:solidFill>
                  <a:srgbClr val="2E2F44"/>
                </a:solidFill>
                <a:ln w="635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6A803359-AA38-4538-939F-BBDF4EA5F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457" y="2515505"/>
                  <a:ext cx="520312" cy="520312"/>
                </a:xfrm>
                <a:prstGeom prst="rect">
                  <a:avLst/>
                </a:prstGeom>
              </p:spPr>
            </p:pic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ACFBA8-A1C0-4EB2-8125-889C900A0D7B}"/>
                  </a:ext>
                </a:extLst>
              </p:cNvPr>
              <p:cNvSpPr/>
              <p:nvPr/>
            </p:nvSpPr>
            <p:spPr>
              <a:xfrm>
                <a:off x="1275552" y="4054509"/>
                <a:ext cx="532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IDE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934761-F9F8-480A-B676-42DBF71B7C2A}"/>
              </a:ext>
            </a:extLst>
          </p:cNvPr>
          <p:cNvGrpSpPr/>
          <p:nvPr/>
        </p:nvGrpSpPr>
        <p:grpSpPr>
          <a:xfrm>
            <a:off x="4850438" y="279722"/>
            <a:ext cx="2489408" cy="2256645"/>
            <a:chOff x="5159978" y="561040"/>
            <a:chExt cx="1870329" cy="1695450"/>
          </a:xfrm>
          <a:gradFill>
            <a:gsLst>
              <a:gs pos="39000">
                <a:srgbClr val="FF0719">
                  <a:alpha val="0"/>
                </a:srgbClr>
              </a:gs>
              <a:gs pos="0">
                <a:srgbClr val="FF0719">
                  <a:alpha val="6000"/>
                </a:srgbClr>
              </a:gs>
            </a:gsLst>
            <a:lin ang="5400000" scaled="1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07A461B-8E7F-4972-AEAE-D06D9FCA2265}"/>
                </a:ext>
              </a:extLst>
            </p:cNvPr>
            <p:cNvSpPr/>
            <p:nvPr/>
          </p:nvSpPr>
          <p:spPr>
            <a:xfrm>
              <a:off x="5159978" y="561040"/>
              <a:ext cx="1181100" cy="1695450"/>
            </a:xfrm>
            <a:custGeom>
              <a:avLst/>
              <a:gdLst>
                <a:gd name="connsiteX0" fmla="*/ 7144 w 1181100"/>
                <a:gd name="connsiteY0" fmla="*/ 8192 h 1695450"/>
                <a:gd name="connsiteX1" fmla="*/ 31432 w 1181100"/>
                <a:gd name="connsiteY1" fmla="*/ 7144 h 1695450"/>
                <a:gd name="connsiteX2" fmla="*/ 728948 w 1181100"/>
                <a:gd name="connsiteY2" fmla="*/ 7144 h 1695450"/>
                <a:gd name="connsiteX3" fmla="*/ 1160812 w 1181100"/>
                <a:gd name="connsiteY3" fmla="*/ 324421 h 1695450"/>
                <a:gd name="connsiteX4" fmla="*/ 1181100 w 1181100"/>
                <a:gd name="connsiteY4" fmla="*/ 450913 h 1695450"/>
                <a:gd name="connsiteX5" fmla="*/ 1181767 w 1181100"/>
                <a:gd name="connsiteY5" fmla="*/ 1241489 h 1695450"/>
                <a:gd name="connsiteX6" fmla="*/ 752475 w 1181100"/>
                <a:gd name="connsiteY6" fmla="*/ 1688306 h 1695450"/>
                <a:gd name="connsiteX7" fmla="*/ 736854 w 1181100"/>
                <a:gd name="connsiteY7" fmla="*/ 1688306 h 1695450"/>
                <a:gd name="connsiteX8" fmla="*/ 735806 w 1181100"/>
                <a:gd name="connsiteY8" fmla="*/ 1664303 h 1695450"/>
                <a:gd name="connsiteX9" fmla="*/ 735806 w 1181100"/>
                <a:gd name="connsiteY9" fmla="*/ 489109 h 1695450"/>
                <a:gd name="connsiteX10" fmla="*/ 702278 w 1181100"/>
                <a:gd name="connsiteY10" fmla="*/ 456152 h 1695450"/>
                <a:gd name="connsiteX11" fmla="*/ 437388 w 1181100"/>
                <a:gd name="connsiteY11" fmla="*/ 455390 h 1695450"/>
                <a:gd name="connsiteX12" fmla="*/ 7620 w 1181100"/>
                <a:gd name="connsiteY12" fmla="*/ 32385 h 1695450"/>
                <a:gd name="connsiteX13" fmla="*/ 7144 w 1181100"/>
                <a:gd name="connsiteY13" fmla="*/ 8192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100" h="1695450">
                  <a:moveTo>
                    <a:pt x="7144" y="8192"/>
                  </a:moveTo>
                  <a:cubicBezTo>
                    <a:pt x="16669" y="7715"/>
                    <a:pt x="24289" y="7144"/>
                    <a:pt x="31432" y="7144"/>
                  </a:cubicBezTo>
                  <a:cubicBezTo>
                    <a:pt x="263969" y="7144"/>
                    <a:pt x="496475" y="7144"/>
                    <a:pt x="728948" y="7144"/>
                  </a:cubicBezTo>
                  <a:cubicBezTo>
                    <a:pt x="930783" y="7144"/>
                    <a:pt x="1099947" y="130969"/>
                    <a:pt x="1160812" y="324421"/>
                  </a:cubicBezTo>
                  <a:cubicBezTo>
                    <a:pt x="1173723" y="365367"/>
                    <a:pt x="1180559" y="407984"/>
                    <a:pt x="1181100" y="450913"/>
                  </a:cubicBezTo>
                  <a:cubicBezTo>
                    <a:pt x="1182910" y="714470"/>
                    <a:pt x="1182624" y="978122"/>
                    <a:pt x="1181767" y="1241489"/>
                  </a:cubicBezTo>
                  <a:cubicBezTo>
                    <a:pt x="1180299" y="1480906"/>
                    <a:pt x="991642" y="1677265"/>
                    <a:pt x="752475" y="1688306"/>
                  </a:cubicBezTo>
                  <a:cubicBezTo>
                    <a:pt x="748189" y="1688306"/>
                    <a:pt x="743807" y="1688306"/>
                    <a:pt x="736854" y="1688306"/>
                  </a:cubicBezTo>
                  <a:cubicBezTo>
                    <a:pt x="736854" y="1679924"/>
                    <a:pt x="735806" y="1672114"/>
                    <a:pt x="735806" y="1664303"/>
                  </a:cubicBezTo>
                  <a:cubicBezTo>
                    <a:pt x="735806" y="1272572"/>
                    <a:pt x="735806" y="880840"/>
                    <a:pt x="735806" y="489109"/>
                  </a:cubicBezTo>
                  <a:cubicBezTo>
                    <a:pt x="735806" y="451961"/>
                    <a:pt x="738759" y="456247"/>
                    <a:pt x="702278" y="456152"/>
                  </a:cubicBezTo>
                  <a:cubicBezTo>
                    <a:pt x="613982" y="456152"/>
                    <a:pt x="525685" y="457486"/>
                    <a:pt x="437388" y="455390"/>
                  </a:cubicBezTo>
                  <a:cubicBezTo>
                    <a:pt x="210217" y="449866"/>
                    <a:pt x="18288" y="260699"/>
                    <a:pt x="7620" y="32385"/>
                  </a:cubicBezTo>
                  <a:cubicBezTo>
                    <a:pt x="7144" y="25432"/>
                    <a:pt x="7144" y="18097"/>
                    <a:pt x="7144" y="8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2ABA38-EADA-4B7A-BD99-302B9BD77A1D}"/>
                </a:ext>
              </a:extLst>
            </p:cNvPr>
            <p:cNvSpPr/>
            <p:nvPr/>
          </p:nvSpPr>
          <p:spPr>
            <a:xfrm>
              <a:off x="6268307" y="571423"/>
              <a:ext cx="762000" cy="657225"/>
            </a:xfrm>
            <a:custGeom>
              <a:avLst/>
              <a:gdLst>
                <a:gd name="connsiteX0" fmla="*/ 760667 w 762000"/>
                <a:gd name="connsiteY0" fmla="*/ 7144 h 657225"/>
                <a:gd name="connsiteX1" fmla="*/ 377380 w 762000"/>
                <a:gd name="connsiteY1" fmla="*/ 658749 h 657225"/>
                <a:gd name="connsiteX2" fmla="*/ 7144 w 762000"/>
                <a:gd name="connsiteY2" fmla="*/ 742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657225">
                  <a:moveTo>
                    <a:pt x="760667" y="7144"/>
                  </a:moveTo>
                  <a:lnTo>
                    <a:pt x="377380" y="658749"/>
                  </a:lnTo>
                  <a:cubicBezTo>
                    <a:pt x="252984" y="439674"/>
                    <a:pt x="130969" y="225362"/>
                    <a:pt x="7144" y="7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Footer Placeholder 19">
            <a:extLst>
              <a:ext uri="{FF2B5EF4-FFF2-40B4-BE49-F238E27FC236}">
                <a16:creationId xmlns:a16="http://schemas.microsoft.com/office/drawing/2014/main" id="{0312AC7A-17D6-FD21-98E8-B33764AE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19" name="Slide Number Placeholder 20">
            <a:extLst>
              <a:ext uri="{FF2B5EF4-FFF2-40B4-BE49-F238E27FC236}">
                <a16:creationId xmlns:a16="http://schemas.microsoft.com/office/drawing/2014/main" id="{9705AC42-EAAE-AF2B-24CD-E82351D1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CD49A-2937-F7E2-35FD-F89BBCCE5DD8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9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393EA92-C80E-4C54-9EA4-382DA70E0612}"/>
              </a:ext>
            </a:extLst>
          </p:cNvPr>
          <p:cNvSpPr/>
          <p:nvPr/>
        </p:nvSpPr>
        <p:spPr>
          <a:xfrm>
            <a:off x="-3" y="-1"/>
            <a:ext cx="4940516" cy="6351689"/>
          </a:xfrm>
          <a:custGeom>
            <a:avLst/>
            <a:gdLst>
              <a:gd name="connsiteX0" fmla="*/ 0 w 3719880"/>
              <a:gd name="connsiteY0" fmla="*/ 0 h 4782399"/>
              <a:gd name="connsiteX1" fmla="*/ 341925 w 3719880"/>
              <a:gd name="connsiteY1" fmla="*/ 0 h 4782399"/>
              <a:gd name="connsiteX2" fmla="*/ 3719880 w 3719880"/>
              <a:gd name="connsiteY2" fmla="*/ 4467250 h 4782399"/>
              <a:gd name="connsiteX3" fmla="*/ 3303105 w 3719880"/>
              <a:gd name="connsiteY3" fmla="*/ 4782399 h 4782399"/>
              <a:gd name="connsiteX4" fmla="*/ 0 w 3719880"/>
              <a:gd name="connsiteY4" fmla="*/ 414137 h 4782399"/>
              <a:gd name="connsiteX5" fmla="*/ 0 w 3719880"/>
              <a:gd name="connsiteY5" fmla="*/ 0 h 478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9880" h="4782399">
                <a:moveTo>
                  <a:pt x="0" y="0"/>
                </a:moveTo>
                <a:lnTo>
                  <a:pt x="341925" y="0"/>
                </a:lnTo>
                <a:lnTo>
                  <a:pt x="3719880" y="4467250"/>
                </a:lnTo>
                <a:lnTo>
                  <a:pt x="3303105" y="4782399"/>
                </a:lnTo>
                <a:lnTo>
                  <a:pt x="0" y="4141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F0175-E4EC-47F4-9472-1223721C0260}"/>
              </a:ext>
            </a:extLst>
          </p:cNvPr>
          <p:cNvSpPr/>
          <p:nvPr/>
        </p:nvSpPr>
        <p:spPr>
          <a:xfrm>
            <a:off x="5596618" y="985596"/>
            <a:ext cx="6410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WHY PYTHON?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F7298D-7D7D-433D-A493-2B02E8EB15CE}"/>
              </a:ext>
            </a:extLst>
          </p:cNvPr>
          <p:cNvSpPr/>
          <p:nvPr/>
        </p:nvSpPr>
        <p:spPr>
          <a:xfrm>
            <a:off x="5596618" y="1864178"/>
            <a:ext cx="6410324" cy="13311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PYTHON IS EASY TO IMPLEMENT</a:t>
            </a: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endParaRPr lang="en-US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Development time is quick</a:t>
            </a: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Debugging is straight forward</a:t>
            </a: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Readability is emphasized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774CA8-6329-4ECA-B4AC-0B170FAAC6B2}"/>
              </a:ext>
            </a:extLst>
          </p:cNvPr>
          <p:cNvSpPr/>
          <p:nvPr/>
        </p:nvSpPr>
        <p:spPr>
          <a:xfrm>
            <a:off x="5596618" y="3311978"/>
            <a:ext cx="6410324" cy="13311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Execution of python code is slow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B05F242-75A3-47F2-AE22-15C95F00776C}"/>
              </a:ext>
            </a:extLst>
          </p:cNvPr>
          <p:cNvSpPr/>
          <p:nvPr/>
        </p:nvSpPr>
        <p:spPr>
          <a:xfrm>
            <a:off x="5596618" y="4759778"/>
            <a:ext cx="6410324" cy="13311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Python was created for computer scientists, not data scientists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88FF42DA-432F-4373-8F96-FBC1EF0688A3}"/>
              </a:ext>
            </a:extLst>
          </p:cNvPr>
          <p:cNvGrpSpPr/>
          <p:nvPr/>
        </p:nvGrpSpPr>
        <p:grpSpPr>
          <a:xfrm>
            <a:off x="5766681" y="2169985"/>
            <a:ext cx="719555" cy="719555"/>
            <a:chOff x="7152322" y="2603182"/>
            <a:chExt cx="2124075" cy="2124075"/>
          </a:xfrm>
          <a:gradFill flip="none" rotWithShape="1"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2AFA4F-D472-4E4B-8687-AA76F0031BC9}"/>
                </a:ext>
              </a:extLst>
            </p:cNvPr>
            <p:cNvSpPr/>
            <p:nvPr/>
          </p:nvSpPr>
          <p:spPr>
            <a:xfrm>
              <a:off x="7145160" y="2596173"/>
              <a:ext cx="2133600" cy="2133600"/>
            </a:xfrm>
            <a:custGeom>
              <a:avLst/>
              <a:gdLst>
                <a:gd name="connsiteX0" fmla="*/ 600855 w 2133600"/>
                <a:gd name="connsiteY0" fmla="*/ 692713 h 2133600"/>
                <a:gd name="connsiteX1" fmla="*/ 518178 w 2133600"/>
                <a:gd name="connsiteY1" fmla="*/ 527645 h 2133600"/>
                <a:gd name="connsiteX2" fmla="*/ 508177 w 2133600"/>
                <a:gd name="connsiteY2" fmla="*/ 391533 h 2133600"/>
                <a:gd name="connsiteX3" fmla="*/ 451027 w 2133600"/>
                <a:gd name="connsiteY3" fmla="*/ 274185 h 2133600"/>
                <a:gd name="connsiteX4" fmla="*/ 376637 w 2133600"/>
                <a:gd name="connsiteY4" fmla="*/ 248467 h 2133600"/>
                <a:gd name="connsiteX5" fmla="*/ 350919 w 2133600"/>
                <a:gd name="connsiteY5" fmla="*/ 219225 h 2133600"/>
                <a:gd name="connsiteX6" fmla="*/ 369112 w 2133600"/>
                <a:gd name="connsiteY6" fmla="*/ 185126 h 2133600"/>
                <a:gd name="connsiteX7" fmla="*/ 837742 w 2133600"/>
                <a:gd name="connsiteY7" fmla="*/ 19486 h 2133600"/>
                <a:gd name="connsiteX8" fmla="*/ 1292180 w 2133600"/>
                <a:gd name="connsiteY8" fmla="*/ 12343 h 2133600"/>
                <a:gd name="connsiteX9" fmla="*/ 1606505 w 2133600"/>
                <a:gd name="connsiteY9" fmla="*/ 469543 h 2133600"/>
                <a:gd name="connsiteX10" fmla="*/ 1535448 w 2133600"/>
                <a:gd name="connsiteY10" fmla="*/ 668234 h 2133600"/>
                <a:gd name="connsiteX11" fmla="*/ 1527066 w 2133600"/>
                <a:gd name="connsiteY11" fmla="*/ 691951 h 2133600"/>
                <a:gd name="connsiteX12" fmla="*/ 1547640 w 2133600"/>
                <a:gd name="connsiteY12" fmla="*/ 697095 h 2133600"/>
                <a:gd name="connsiteX13" fmla="*/ 1643366 w 2133600"/>
                <a:gd name="connsiteY13" fmla="*/ 787487 h 2133600"/>
                <a:gd name="connsiteX14" fmla="*/ 1604599 w 2133600"/>
                <a:gd name="connsiteY14" fmla="*/ 914836 h 2133600"/>
                <a:gd name="connsiteX15" fmla="*/ 1483537 w 2133600"/>
                <a:gd name="connsiteY15" fmla="*/ 1013039 h 2133600"/>
                <a:gd name="connsiteX16" fmla="*/ 1468678 w 2133600"/>
                <a:gd name="connsiteY16" fmla="*/ 1030184 h 2133600"/>
                <a:gd name="connsiteX17" fmla="*/ 1400193 w 2133600"/>
                <a:gd name="connsiteY17" fmla="*/ 1205539 h 2133600"/>
                <a:gd name="connsiteX18" fmla="*/ 1419243 w 2133600"/>
                <a:gd name="connsiteY18" fmla="*/ 1206397 h 2133600"/>
                <a:gd name="connsiteX19" fmla="*/ 1673370 w 2133600"/>
                <a:gd name="connsiteY19" fmla="*/ 1206397 h 2133600"/>
                <a:gd name="connsiteX20" fmla="*/ 1853012 w 2133600"/>
                <a:gd name="connsiteY20" fmla="*/ 1386324 h 2133600"/>
                <a:gd name="connsiteX21" fmla="*/ 1853583 w 2133600"/>
                <a:gd name="connsiteY21" fmla="*/ 1499481 h 2133600"/>
                <a:gd name="connsiteX22" fmla="*/ 1866442 w 2133600"/>
                <a:gd name="connsiteY22" fmla="*/ 1519674 h 2133600"/>
                <a:gd name="connsiteX23" fmla="*/ 2119426 w 2133600"/>
                <a:gd name="connsiteY23" fmla="*/ 1852287 h 2133600"/>
                <a:gd name="connsiteX24" fmla="*/ 2126284 w 2133600"/>
                <a:gd name="connsiteY24" fmla="*/ 1996971 h 2133600"/>
                <a:gd name="connsiteX25" fmla="*/ 2126284 w 2133600"/>
                <a:gd name="connsiteY25" fmla="*/ 2090983 h 2133600"/>
                <a:gd name="connsiteX26" fmla="*/ 2088184 w 2133600"/>
                <a:gd name="connsiteY26" fmla="*/ 2129084 h 2133600"/>
                <a:gd name="connsiteX27" fmla="*/ 2073230 w 2133600"/>
                <a:gd name="connsiteY27" fmla="*/ 2129084 h 2133600"/>
                <a:gd name="connsiteX28" fmla="*/ 60978 w 2133600"/>
                <a:gd name="connsiteY28" fmla="*/ 2129084 h 2133600"/>
                <a:gd name="connsiteX29" fmla="*/ 7447 w 2133600"/>
                <a:gd name="connsiteY29" fmla="*/ 2075839 h 2133600"/>
                <a:gd name="connsiteX30" fmla="*/ 12210 w 2133600"/>
                <a:gd name="connsiteY30" fmla="*/ 1871146 h 2133600"/>
                <a:gd name="connsiteX31" fmla="*/ 258241 w 2133600"/>
                <a:gd name="connsiteY31" fmla="*/ 1525294 h 2133600"/>
                <a:gd name="connsiteX32" fmla="*/ 281291 w 2133600"/>
                <a:gd name="connsiteY32" fmla="*/ 1488718 h 2133600"/>
                <a:gd name="connsiteX33" fmla="*/ 285006 w 2133600"/>
                <a:gd name="connsiteY33" fmla="*/ 1345843 h 2133600"/>
                <a:gd name="connsiteX34" fmla="*/ 449598 w 2133600"/>
                <a:gd name="connsiteY34" fmla="*/ 1206206 h 2133600"/>
                <a:gd name="connsiteX35" fmla="*/ 738682 w 2133600"/>
                <a:gd name="connsiteY35" fmla="*/ 1206206 h 2133600"/>
                <a:gd name="connsiteX36" fmla="*/ 715917 w 2133600"/>
                <a:gd name="connsiteY36" fmla="*/ 1159057 h 2133600"/>
                <a:gd name="connsiteX37" fmla="*/ 668768 w 2133600"/>
                <a:gd name="connsiteY37" fmla="*/ 1040281 h 2133600"/>
                <a:gd name="connsiteX38" fmla="*/ 648766 w 2133600"/>
                <a:gd name="connsiteY38" fmla="*/ 1011706 h 2133600"/>
                <a:gd name="connsiteX39" fmla="*/ 542276 w 2133600"/>
                <a:gd name="connsiteY39" fmla="*/ 925981 h 2133600"/>
                <a:gd name="connsiteX40" fmla="*/ 489031 w 2133600"/>
                <a:gd name="connsiteY40" fmla="*/ 795679 h 2133600"/>
                <a:gd name="connsiteX41" fmla="*/ 592568 w 2133600"/>
                <a:gd name="connsiteY41" fmla="*/ 695571 h 2133600"/>
                <a:gd name="connsiteX42" fmla="*/ 600855 w 2133600"/>
                <a:gd name="connsiteY42" fmla="*/ 692713 h 2133600"/>
                <a:gd name="connsiteX43" fmla="*/ 1784717 w 2133600"/>
                <a:gd name="connsiteY43" fmla="*/ 2060408 h 2133600"/>
                <a:gd name="connsiteX44" fmla="*/ 1784717 w 2133600"/>
                <a:gd name="connsiteY44" fmla="*/ 1389943 h 2133600"/>
                <a:gd name="connsiteX45" fmla="*/ 1670417 w 2133600"/>
                <a:gd name="connsiteY45" fmla="*/ 1275072 h 2133600"/>
                <a:gd name="connsiteX46" fmla="*/ 463409 w 2133600"/>
                <a:gd name="connsiteY46" fmla="*/ 1275072 h 2133600"/>
                <a:gd name="connsiteX47" fmla="*/ 349109 w 2133600"/>
                <a:gd name="connsiteY47" fmla="*/ 1388324 h 2133600"/>
                <a:gd name="connsiteX48" fmla="*/ 349109 w 2133600"/>
                <a:gd name="connsiteY48" fmla="*/ 2060408 h 2133600"/>
                <a:gd name="connsiteX49" fmla="*/ 630954 w 2133600"/>
                <a:gd name="connsiteY49" fmla="*/ 601750 h 2133600"/>
                <a:gd name="connsiteX50" fmla="*/ 860697 w 2133600"/>
                <a:gd name="connsiteY50" fmla="*/ 448492 h 2133600"/>
                <a:gd name="connsiteX51" fmla="*/ 1052816 w 2133600"/>
                <a:gd name="connsiteY51" fmla="*/ 386675 h 2133600"/>
                <a:gd name="connsiteX52" fmla="*/ 1245126 w 2133600"/>
                <a:gd name="connsiteY52" fmla="*/ 316380 h 2133600"/>
                <a:gd name="connsiteX53" fmla="*/ 1316754 w 2133600"/>
                <a:gd name="connsiteY53" fmla="*/ 259231 h 2133600"/>
                <a:gd name="connsiteX54" fmla="*/ 1369999 w 2133600"/>
                <a:gd name="connsiteY54" fmla="*/ 267232 h 2133600"/>
                <a:gd name="connsiteX55" fmla="*/ 1508207 w 2133600"/>
                <a:gd name="connsiteY55" fmla="*/ 536694 h 2133600"/>
                <a:gd name="connsiteX56" fmla="*/ 1536782 w 2133600"/>
                <a:gd name="connsiteY56" fmla="*/ 465256 h 2133600"/>
                <a:gd name="connsiteX57" fmla="*/ 1264081 w 2133600"/>
                <a:gd name="connsiteY57" fmla="*/ 79018 h 2133600"/>
                <a:gd name="connsiteX58" fmla="*/ 977855 w 2133600"/>
                <a:gd name="connsiteY58" fmla="*/ 79018 h 2133600"/>
                <a:gd name="connsiteX59" fmla="*/ 497604 w 2133600"/>
                <a:gd name="connsiteY59" fmla="*/ 190936 h 2133600"/>
                <a:gd name="connsiteX60" fmla="*/ 469600 w 2133600"/>
                <a:gd name="connsiteY60" fmla="*/ 206367 h 2133600"/>
                <a:gd name="connsiteX61" fmla="*/ 570280 w 2133600"/>
                <a:gd name="connsiteY61" fmla="*/ 424299 h 2133600"/>
                <a:gd name="connsiteX62" fmla="*/ 570280 w 2133600"/>
                <a:gd name="connsiteY62" fmla="*/ 471924 h 2133600"/>
                <a:gd name="connsiteX63" fmla="*/ 630954 w 2133600"/>
                <a:gd name="connsiteY63" fmla="*/ 601750 h 2133600"/>
                <a:gd name="connsiteX64" fmla="*/ 692200 w 2133600"/>
                <a:gd name="connsiteY64" fmla="*/ 763675 h 2133600"/>
                <a:gd name="connsiteX65" fmla="*/ 691628 w 2133600"/>
                <a:gd name="connsiteY65" fmla="*/ 775009 h 2133600"/>
                <a:gd name="connsiteX66" fmla="*/ 812119 w 2133600"/>
                <a:gd name="connsiteY66" fmla="*/ 1194967 h 2133600"/>
                <a:gd name="connsiteX67" fmla="*/ 835932 w 2133600"/>
                <a:gd name="connsiteY67" fmla="*/ 1206397 h 2133600"/>
                <a:gd name="connsiteX68" fmla="*/ 1297228 w 2133600"/>
                <a:gd name="connsiteY68" fmla="*/ 1207254 h 2133600"/>
                <a:gd name="connsiteX69" fmla="*/ 1325327 w 2133600"/>
                <a:gd name="connsiteY69" fmla="*/ 1190395 h 2133600"/>
                <a:gd name="connsiteX70" fmla="*/ 1433817 w 2133600"/>
                <a:gd name="connsiteY70" fmla="*/ 873117 h 2133600"/>
                <a:gd name="connsiteX71" fmla="*/ 1444008 w 2133600"/>
                <a:gd name="connsiteY71" fmla="*/ 763484 h 2133600"/>
                <a:gd name="connsiteX72" fmla="*/ 1374857 w 2133600"/>
                <a:gd name="connsiteY72" fmla="*/ 763484 h 2133600"/>
                <a:gd name="connsiteX73" fmla="*/ 1374857 w 2133600"/>
                <a:gd name="connsiteY73" fmla="*/ 866640 h 2133600"/>
                <a:gd name="connsiteX74" fmla="*/ 1275797 w 2133600"/>
                <a:gd name="connsiteY74" fmla="*/ 967129 h 2133600"/>
                <a:gd name="connsiteX75" fmla="*/ 1201121 w 2133600"/>
                <a:gd name="connsiteY75" fmla="*/ 967129 h 2133600"/>
                <a:gd name="connsiteX76" fmla="*/ 1101203 w 2133600"/>
                <a:gd name="connsiteY76" fmla="*/ 867211 h 2133600"/>
                <a:gd name="connsiteX77" fmla="*/ 1101203 w 2133600"/>
                <a:gd name="connsiteY77" fmla="*/ 832064 h 2133600"/>
                <a:gd name="connsiteX78" fmla="*/ 1032719 w 2133600"/>
                <a:gd name="connsiteY78" fmla="*/ 832064 h 2133600"/>
                <a:gd name="connsiteX79" fmla="*/ 1032719 w 2133600"/>
                <a:gd name="connsiteY79" fmla="*/ 864544 h 2133600"/>
                <a:gd name="connsiteX80" fmla="*/ 930805 w 2133600"/>
                <a:gd name="connsiteY80" fmla="*/ 967605 h 2133600"/>
                <a:gd name="connsiteX81" fmla="*/ 929563 w 2133600"/>
                <a:gd name="connsiteY81" fmla="*/ 967605 h 2133600"/>
                <a:gd name="connsiteX82" fmla="*/ 874032 w 2133600"/>
                <a:gd name="connsiteY82" fmla="*/ 967605 h 2133600"/>
                <a:gd name="connsiteX83" fmla="*/ 759256 w 2133600"/>
                <a:gd name="connsiteY83" fmla="*/ 852448 h 2133600"/>
                <a:gd name="connsiteX84" fmla="*/ 759256 w 2133600"/>
                <a:gd name="connsiteY84" fmla="*/ 763675 h 2133600"/>
                <a:gd name="connsiteX85" fmla="*/ 1331899 w 2133600"/>
                <a:gd name="connsiteY85" fmla="*/ 335716 h 2133600"/>
                <a:gd name="connsiteX86" fmla="*/ 1326850 w 2133600"/>
                <a:gd name="connsiteY86" fmla="*/ 338669 h 2133600"/>
                <a:gd name="connsiteX87" fmla="*/ 1293513 w 2133600"/>
                <a:gd name="connsiteY87" fmla="*/ 365339 h 2133600"/>
                <a:gd name="connsiteX88" fmla="*/ 1048720 w 2133600"/>
                <a:gd name="connsiteY88" fmla="*/ 455446 h 2133600"/>
                <a:gd name="connsiteX89" fmla="*/ 908131 w 2133600"/>
                <a:gd name="connsiteY89" fmla="*/ 499642 h 2133600"/>
                <a:gd name="connsiteX90" fmla="*/ 702296 w 2133600"/>
                <a:gd name="connsiteY90" fmla="*/ 636897 h 2133600"/>
                <a:gd name="connsiteX91" fmla="*/ 691438 w 2133600"/>
                <a:gd name="connsiteY91" fmla="*/ 652899 h 2133600"/>
                <a:gd name="connsiteX92" fmla="*/ 690962 w 2133600"/>
                <a:gd name="connsiteY92" fmla="*/ 693952 h 2133600"/>
                <a:gd name="connsiteX93" fmla="*/ 990142 w 2133600"/>
                <a:gd name="connsiteY93" fmla="*/ 693952 h 2133600"/>
                <a:gd name="connsiteX94" fmla="*/ 1032719 w 2133600"/>
                <a:gd name="connsiteY94" fmla="*/ 736719 h 2133600"/>
                <a:gd name="connsiteX95" fmla="*/ 1032719 w 2133600"/>
                <a:gd name="connsiteY95" fmla="*/ 761198 h 2133600"/>
                <a:gd name="connsiteX96" fmla="*/ 1100441 w 2133600"/>
                <a:gd name="connsiteY96" fmla="*/ 761198 h 2133600"/>
                <a:gd name="connsiteX97" fmla="*/ 1101203 w 2133600"/>
                <a:gd name="connsiteY97" fmla="*/ 747958 h 2133600"/>
                <a:gd name="connsiteX98" fmla="*/ 1156067 w 2133600"/>
                <a:gd name="connsiteY98" fmla="*/ 693952 h 2133600"/>
                <a:gd name="connsiteX99" fmla="*/ 1441341 w 2133600"/>
                <a:gd name="connsiteY99" fmla="*/ 693952 h 2133600"/>
                <a:gd name="connsiteX100" fmla="*/ 1331899 w 2133600"/>
                <a:gd name="connsiteY100" fmla="*/ 335526 h 2133600"/>
                <a:gd name="connsiteX101" fmla="*/ 279863 w 2133600"/>
                <a:gd name="connsiteY101" fmla="*/ 1593016 h 2133600"/>
                <a:gd name="connsiteX102" fmla="*/ 274052 w 2133600"/>
                <a:gd name="connsiteY102" fmla="*/ 1594159 h 2133600"/>
                <a:gd name="connsiteX103" fmla="*/ 264527 w 2133600"/>
                <a:gd name="connsiteY103" fmla="*/ 1599112 h 2133600"/>
                <a:gd name="connsiteX104" fmla="*/ 85648 w 2133600"/>
                <a:gd name="connsiteY104" fmla="*/ 1846762 h 2133600"/>
                <a:gd name="connsiteX105" fmla="*/ 76123 w 2133600"/>
                <a:gd name="connsiteY105" fmla="*/ 2057170 h 2133600"/>
                <a:gd name="connsiteX106" fmla="*/ 78409 w 2133600"/>
                <a:gd name="connsiteY106" fmla="*/ 2060027 h 2133600"/>
                <a:gd name="connsiteX107" fmla="*/ 279577 w 2133600"/>
                <a:gd name="connsiteY107" fmla="*/ 2060027 h 2133600"/>
                <a:gd name="connsiteX108" fmla="*/ 1853488 w 2133600"/>
                <a:gd name="connsiteY108" fmla="*/ 2059741 h 2133600"/>
                <a:gd name="connsiteX109" fmla="*/ 2057894 w 2133600"/>
                <a:gd name="connsiteY109" fmla="*/ 2059741 h 2133600"/>
                <a:gd name="connsiteX110" fmla="*/ 2057894 w 2133600"/>
                <a:gd name="connsiteY110" fmla="*/ 1911437 h 2133600"/>
                <a:gd name="connsiteX111" fmla="*/ 1872824 w 2133600"/>
                <a:gd name="connsiteY111" fmla="*/ 1600446 h 2133600"/>
                <a:gd name="connsiteX112" fmla="*/ 1853774 w 2133600"/>
                <a:gd name="connsiteY112" fmla="*/ 1590349 h 2133600"/>
                <a:gd name="connsiteX113" fmla="*/ 827836 w 2133600"/>
                <a:gd name="connsiteY113" fmla="*/ 763198 h 2133600"/>
                <a:gd name="connsiteX114" fmla="*/ 827836 w 2133600"/>
                <a:gd name="connsiteY114" fmla="*/ 866640 h 2133600"/>
                <a:gd name="connsiteX115" fmla="*/ 858116 w 2133600"/>
                <a:gd name="connsiteY115" fmla="*/ 898444 h 2133600"/>
                <a:gd name="connsiteX116" fmla="*/ 858982 w 2133600"/>
                <a:gd name="connsiteY116" fmla="*/ 898453 h 2133600"/>
                <a:gd name="connsiteX117" fmla="*/ 933468 w 2133600"/>
                <a:gd name="connsiteY117" fmla="*/ 898453 h 2133600"/>
                <a:gd name="connsiteX118" fmla="*/ 963472 w 2133600"/>
                <a:gd name="connsiteY118" fmla="*/ 867878 h 2133600"/>
                <a:gd name="connsiteX119" fmla="*/ 963472 w 2133600"/>
                <a:gd name="connsiteY119" fmla="*/ 763103 h 2133600"/>
                <a:gd name="connsiteX120" fmla="*/ 1169498 w 2133600"/>
                <a:gd name="connsiteY120" fmla="*/ 763198 h 2133600"/>
                <a:gd name="connsiteX121" fmla="*/ 1169498 w 2133600"/>
                <a:gd name="connsiteY121" fmla="*/ 786725 h 2133600"/>
                <a:gd name="connsiteX122" fmla="*/ 1169498 w 2133600"/>
                <a:gd name="connsiteY122" fmla="*/ 862925 h 2133600"/>
                <a:gd name="connsiteX123" fmla="*/ 1199794 w 2133600"/>
                <a:gd name="connsiteY123" fmla="*/ 897987 h 2133600"/>
                <a:gd name="connsiteX124" fmla="*/ 1201882 w 2133600"/>
                <a:gd name="connsiteY124" fmla="*/ 898072 h 2133600"/>
                <a:gd name="connsiteX125" fmla="*/ 1274273 w 2133600"/>
                <a:gd name="connsiteY125" fmla="*/ 898072 h 2133600"/>
                <a:gd name="connsiteX126" fmla="*/ 1304753 w 2133600"/>
                <a:gd name="connsiteY126" fmla="*/ 870450 h 2133600"/>
                <a:gd name="connsiteX127" fmla="*/ 1305324 w 2133600"/>
                <a:gd name="connsiteY127" fmla="*/ 762722 h 2133600"/>
                <a:gd name="connsiteX128" fmla="*/ 621048 w 2133600"/>
                <a:gd name="connsiteY128" fmla="*/ 762436 h 2133600"/>
                <a:gd name="connsiteX129" fmla="*/ 560183 w 2133600"/>
                <a:gd name="connsiteY129" fmla="*/ 795012 h 2133600"/>
                <a:gd name="connsiteX130" fmla="*/ 569708 w 2133600"/>
                <a:gd name="connsiteY130" fmla="*/ 858258 h 2133600"/>
                <a:gd name="connsiteX131" fmla="*/ 636383 w 2133600"/>
                <a:gd name="connsiteY131" fmla="*/ 913503 h 2133600"/>
                <a:gd name="connsiteX132" fmla="*/ 621048 w 2133600"/>
                <a:gd name="connsiteY132" fmla="*/ 762436 h 2133600"/>
                <a:gd name="connsiteX133" fmla="*/ 1512683 w 2133600"/>
                <a:gd name="connsiteY133" fmla="*/ 762913 h 2133600"/>
                <a:gd name="connsiteX134" fmla="*/ 1498682 w 2133600"/>
                <a:gd name="connsiteY134" fmla="*/ 910645 h 2133600"/>
                <a:gd name="connsiteX135" fmla="*/ 1505921 w 2133600"/>
                <a:gd name="connsiteY135" fmla="*/ 906835 h 2133600"/>
                <a:gd name="connsiteX136" fmla="*/ 1554212 w 2133600"/>
                <a:gd name="connsiteY136" fmla="*/ 868735 h 2133600"/>
                <a:gd name="connsiteX137" fmla="*/ 1575739 w 2133600"/>
                <a:gd name="connsiteY137" fmla="*/ 800822 h 2133600"/>
                <a:gd name="connsiteX138" fmla="*/ 1512683 w 2133600"/>
                <a:gd name="connsiteY138" fmla="*/ 763198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133600" h="2133600">
                  <a:moveTo>
                    <a:pt x="600855" y="692713"/>
                  </a:moveTo>
                  <a:cubicBezTo>
                    <a:pt x="572947" y="636897"/>
                    <a:pt x="546181" y="581938"/>
                    <a:pt x="518178" y="527645"/>
                  </a:cubicBezTo>
                  <a:cubicBezTo>
                    <a:pt x="495571" y="485781"/>
                    <a:pt x="491932" y="436252"/>
                    <a:pt x="508177" y="391533"/>
                  </a:cubicBezTo>
                  <a:cubicBezTo>
                    <a:pt x="526370" y="338383"/>
                    <a:pt x="503890" y="292949"/>
                    <a:pt x="451027" y="274185"/>
                  </a:cubicBezTo>
                  <a:cubicBezTo>
                    <a:pt x="426262" y="265422"/>
                    <a:pt x="400354" y="259421"/>
                    <a:pt x="376637" y="248467"/>
                  </a:cubicBezTo>
                  <a:cubicBezTo>
                    <a:pt x="364289" y="242830"/>
                    <a:pt x="354933" y="232192"/>
                    <a:pt x="350919" y="219225"/>
                  </a:cubicBezTo>
                  <a:cubicBezTo>
                    <a:pt x="351386" y="205658"/>
                    <a:pt x="358102" y="193069"/>
                    <a:pt x="369112" y="185126"/>
                  </a:cubicBezTo>
                  <a:cubicBezTo>
                    <a:pt x="510844" y="95304"/>
                    <a:pt x="671046" y="38680"/>
                    <a:pt x="837742" y="19486"/>
                  </a:cubicBezTo>
                  <a:cubicBezTo>
                    <a:pt x="988808" y="1770"/>
                    <a:pt x="1140923" y="6723"/>
                    <a:pt x="1292180" y="12343"/>
                  </a:cubicBezTo>
                  <a:cubicBezTo>
                    <a:pt x="1520017" y="20915"/>
                    <a:pt x="1676037" y="252087"/>
                    <a:pt x="1606505" y="469543"/>
                  </a:cubicBezTo>
                  <a:cubicBezTo>
                    <a:pt x="1585073" y="536218"/>
                    <a:pt x="1558880" y="602035"/>
                    <a:pt x="1535448" y="668234"/>
                  </a:cubicBezTo>
                  <a:cubicBezTo>
                    <a:pt x="1532781" y="675568"/>
                    <a:pt x="1530209" y="682903"/>
                    <a:pt x="1527066" y="691951"/>
                  </a:cubicBezTo>
                  <a:cubicBezTo>
                    <a:pt x="1534496" y="693856"/>
                    <a:pt x="1541068" y="695571"/>
                    <a:pt x="1547640" y="697095"/>
                  </a:cubicBezTo>
                  <a:cubicBezTo>
                    <a:pt x="1594576" y="705724"/>
                    <a:pt x="1632063" y="741123"/>
                    <a:pt x="1643366" y="787487"/>
                  </a:cubicBezTo>
                  <a:cubicBezTo>
                    <a:pt x="1657819" y="833870"/>
                    <a:pt x="1642445" y="884374"/>
                    <a:pt x="1604599" y="914836"/>
                  </a:cubicBezTo>
                  <a:cubicBezTo>
                    <a:pt x="1565452" y="948841"/>
                    <a:pt x="1523828" y="980178"/>
                    <a:pt x="1483537" y="1013039"/>
                  </a:cubicBezTo>
                  <a:cubicBezTo>
                    <a:pt x="1477275" y="1017474"/>
                    <a:pt x="1472177" y="1023356"/>
                    <a:pt x="1468678" y="1030184"/>
                  </a:cubicBezTo>
                  <a:cubicBezTo>
                    <a:pt x="1445532" y="1088096"/>
                    <a:pt x="1423148" y="1146294"/>
                    <a:pt x="1400193" y="1205539"/>
                  </a:cubicBezTo>
                  <a:cubicBezTo>
                    <a:pt x="1404670" y="1205539"/>
                    <a:pt x="1412004" y="1206397"/>
                    <a:pt x="1419243" y="1206397"/>
                  </a:cubicBezTo>
                  <a:lnTo>
                    <a:pt x="1673370" y="1206397"/>
                  </a:lnTo>
                  <a:cubicBezTo>
                    <a:pt x="1780145" y="1206397"/>
                    <a:pt x="1852726" y="1279358"/>
                    <a:pt x="1853012" y="1386324"/>
                  </a:cubicBezTo>
                  <a:cubicBezTo>
                    <a:pt x="1853012" y="1424424"/>
                    <a:pt x="1852345" y="1461857"/>
                    <a:pt x="1853583" y="1499481"/>
                  </a:cubicBezTo>
                  <a:cubicBezTo>
                    <a:pt x="1854631" y="1507797"/>
                    <a:pt x="1859350" y="1515207"/>
                    <a:pt x="1866442" y="1519674"/>
                  </a:cubicBezTo>
                  <a:cubicBezTo>
                    <a:pt x="2006555" y="1588254"/>
                    <a:pt x="2092756" y="1698649"/>
                    <a:pt x="2119426" y="1852287"/>
                  </a:cubicBezTo>
                  <a:cubicBezTo>
                    <a:pt x="2127617" y="1899912"/>
                    <a:pt x="2124950" y="1948680"/>
                    <a:pt x="2126284" y="1996971"/>
                  </a:cubicBezTo>
                  <a:cubicBezTo>
                    <a:pt x="2127141" y="2028309"/>
                    <a:pt x="2126760" y="2059646"/>
                    <a:pt x="2126284" y="2090983"/>
                  </a:cubicBezTo>
                  <a:cubicBezTo>
                    <a:pt x="2126284" y="2116129"/>
                    <a:pt x="2113044" y="2128417"/>
                    <a:pt x="2088184" y="2129084"/>
                  </a:cubicBezTo>
                  <a:cubicBezTo>
                    <a:pt x="2083136" y="2129084"/>
                    <a:pt x="2078182" y="2129084"/>
                    <a:pt x="2073230" y="2129084"/>
                  </a:cubicBezTo>
                  <a:lnTo>
                    <a:pt x="60978" y="2129084"/>
                  </a:lnTo>
                  <a:cubicBezTo>
                    <a:pt x="15734" y="2129084"/>
                    <a:pt x="6876" y="2120701"/>
                    <a:pt x="7447" y="2075839"/>
                  </a:cubicBezTo>
                  <a:cubicBezTo>
                    <a:pt x="8305" y="2007640"/>
                    <a:pt x="4209" y="1938679"/>
                    <a:pt x="12210" y="1871146"/>
                  </a:cubicBezTo>
                  <a:cubicBezTo>
                    <a:pt x="31260" y="1712555"/>
                    <a:pt x="116032" y="1597398"/>
                    <a:pt x="258241" y="1525294"/>
                  </a:cubicBezTo>
                  <a:cubicBezTo>
                    <a:pt x="275386" y="1516531"/>
                    <a:pt x="281577" y="1507958"/>
                    <a:pt x="281291" y="1488718"/>
                  </a:cubicBezTo>
                  <a:cubicBezTo>
                    <a:pt x="280720" y="1441093"/>
                    <a:pt x="278339" y="1392896"/>
                    <a:pt x="285006" y="1345843"/>
                  </a:cubicBezTo>
                  <a:cubicBezTo>
                    <a:pt x="297699" y="1264948"/>
                    <a:pt x="367716" y="1205547"/>
                    <a:pt x="449598" y="1206206"/>
                  </a:cubicBezTo>
                  <a:cubicBezTo>
                    <a:pt x="544848" y="1205349"/>
                    <a:pt x="640098" y="1206206"/>
                    <a:pt x="738682" y="1206206"/>
                  </a:cubicBezTo>
                  <a:cubicBezTo>
                    <a:pt x="730395" y="1189252"/>
                    <a:pt x="722204" y="1174583"/>
                    <a:pt x="715917" y="1159057"/>
                  </a:cubicBezTo>
                  <a:cubicBezTo>
                    <a:pt x="699820" y="1119624"/>
                    <a:pt x="685151" y="1079619"/>
                    <a:pt x="668768" y="1040281"/>
                  </a:cubicBezTo>
                  <a:cubicBezTo>
                    <a:pt x="664378" y="1029349"/>
                    <a:pt x="657535" y="1019572"/>
                    <a:pt x="648766" y="1011706"/>
                  </a:cubicBezTo>
                  <a:cubicBezTo>
                    <a:pt x="613904" y="982464"/>
                    <a:pt x="578281" y="954079"/>
                    <a:pt x="542276" y="925981"/>
                  </a:cubicBezTo>
                  <a:cubicBezTo>
                    <a:pt x="499414" y="892643"/>
                    <a:pt x="477601" y="850257"/>
                    <a:pt x="489031" y="795679"/>
                  </a:cubicBezTo>
                  <a:cubicBezTo>
                    <a:pt x="500462" y="741100"/>
                    <a:pt x="536656" y="706906"/>
                    <a:pt x="592568" y="695571"/>
                  </a:cubicBezTo>
                  <a:cubicBezTo>
                    <a:pt x="595404" y="694846"/>
                    <a:pt x="598175" y="693890"/>
                    <a:pt x="600855" y="692713"/>
                  </a:cubicBezTo>
                  <a:close/>
                  <a:moveTo>
                    <a:pt x="1784717" y="2060408"/>
                  </a:moveTo>
                  <a:lnTo>
                    <a:pt x="1784717" y="1389943"/>
                  </a:lnTo>
                  <a:cubicBezTo>
                    <a:pt x="1784717" y="1315839"/>
                    <a:pt x="1743950" y="1275072"/>
                    <a:pt x="1670417" y="1275072"/>
                  </a:cubicBezTo>
                  <a:lnTo>
                    <a:pt x="463409" y="1275072"/>
                  </a:lnTo>
                  <a:cubicBezTo>
                    <a:pt x="390638" y="1275072"/>
                    <a:pt x="349109" y="1316125"/>
                    <a:pt x="349109" y="1388324"/>
                  </a:cubicBezTo>
                  <a:lnTo>
                    <a:pt x="349109" y="2060408"/>
                  </a:lnTo>
                  <a:close/>
                  <a:moveTo>
                    <a:pt x="630954" y="601750"/>
                  </a:moveTo>
                  <a:cubicBezTo>
                    <a:pt x="709249" y="549553"/>
                    <a:pt x="785164" y="499165"/>
                    <a:pt x="860697" y="448492"/>
                  </a:cubicBezTo>
                  <a:cubicBezTo>
                    <a:pt x="917107" y="409123"/>
                    <a:pt x="984033" y="387589"/>
                    <a:pt x="1052816" y="386675"/>
                  </a:cubicBezTo>
                  <a:cubicBezTo>
                    <a:pt x="1123252" y="386931"/>
                    <a:pt x="1191459" y="361999"/>
                    <a:pt x="1245126" y="316380"/>
                  </a:cubicBezTo>
                  <a:cubicBezTo>
                    <a:pt x="1268653" y="297331"/>
                    <a:pt x="1292751" y="277614"/>
                    <a:pt x="1316754" y="259231"/>
                  </a:cubicBezTo>
                  <a:cubicBezTo>
                    <a:pt x="1336661" y="243991"/>
                    <a:pt x="1356569" y="246372"/>
                    <a:pt x="1369999" y="267232"/>
                  </a:cubicBezTo>
                  <a:cubicBezTo>
                    <a:pt x="1424577" y="352385"/>
                    <a:pt x="1494395" y="429823"/>
                    <a:pt x="1508207" y="536694"/>
                  </a:cubicBezTo>
                  <a:cubicBezTo>
                    <a:pt x="1518874" y="512786"/>
                    <a:pt x="1528019" y="489069"/>
                    <a:pt x="1536782" y="465256"/>
                  </a:cubicBezTo>
                  <a:cubicBezTo>
                    <a:pt x="1604885" y="271423"/>
                    <a:pt x="1469440" y="79589"/>
                    <a:pt x="1264081" y="79018"/>
                  </a:cubicBezTo>
                  <a:cubicBezTo>
                    <a:pt x="1168831" y="79018"/>
                    <a:pt x="1073422" y="79018"/>
                    <a:pt x="977855" y="79018"/>
                  </a:cubicBezTo>
                  <a:cubicBezTo>
                    <a:pt x="811330" y="79206"/>
                    <a:pt x="647056" y="117489"/>
                    <a:pt x="497604" y="190936"/>
                  </a:cubicBezTo>
                  <a:cubicBezTo>
                    <a:pt x="488650" y="195318"/>
                    <a:pt x="479983" y="200461"/>
                    <a:pt x="469600" y="206367"/>
                  </a:cubicBezTo>
                  <a:cubicBezTo>
                    <a:pt x="572661" y="256183"/>
                    <a:pt x="599903" y="318000"/>
                    <a:pt x="570280" y="424299"/>
                  </a:cubicBezTo>
                  <a:cubicBezTo>
                    <a:pt x="565434" y="439804"/>
                    <a:pt x="565434" y="456419"/>
                    <a:pt x="570280" y="471924"/>
                  </a:cubicBezTo>
                  <a:cubicBezTo>
                    <a:pt x="587996" y="515834"/>
                    <a:pt x="609999" y="558030"/>
                    <a:pt x="630954" y="601750"/>
                  </a:cubicBezTo>
                  <a:close/>
                  <a:moveTo>
                    <a:pt x="692200" y="763675"/>
                  </a:moveTo>
                  <a:cubicBezTo>
                    <a:pt x="692200" y="768247"/>
                    <a:pt x="691533" y="771580"/>
                    <a:pt x="691628" y="775009"/>
                  </a:cubicBezTo>
                  <a:cubicBezTo>
                    <a:pt x="696192" y="922845"/>
                    <a:pt x="737609" y="1067200"/>
                    <a:pt x="812119" y="1194967"/>
                  </a:cubicBezTo>
                  <a:cubicBezTo>
                    <a:pt x="818064" y="1201997"/>
                    <a:pt x="826728" y="1206156"/>
                    <a:pt x="835932" y="1206397"/>
                  </a:cubicBezTo>
                  <a:cubicBezTo>
                    <a:pt x="989761" y="1207063"/>
                    <a:pt x="1143494" y="1206397"/>
                    <a:pt x="1297228" y="1207254"/>
                  </a:cubicBezTo>
                  <a:cubicBezTo>
                    <a:pt x="1309206" y="1208096"/>
                    <a:pt x="1320433" y="1201360"/>
                    <a:pt x="1325327" y="1190395"/>
                  </a:cubicBezTo>
                  <a:cubicBezTo>
                    <a:pt x="1381127" y="1092402"/>
                    <a:pt x="1417934" y="984759"/>
                    <a:pt x="1433817" y="873117"/>
                  </a:cubicBezTo>
                  <a:cubicBezTo>
                    <a:pt x="1438960" y="837017"/>
                    <a:pt x="1440674" y="800346"/>
                    <a:pt x="1444008" y="763484"/>
                  </a:cubicBezTo>
                  <a:lnTo>
                    <a:pt x="1374857" y="763484"/>
                  </a:lnTo>
                  <a:cubicBezTo>
                    <a:pt x="1374857" y="798631"/>
                    <a:pt x="1375523" y="832636"/>
                    <a:pt x="1374857" y="866640"/>
                  </a:cubicBezTo>
                  <a:cubicBezTo>
                    <a:pt x="1374161" y="921295"/>
                    <a:pt x="1330436" y="965650"/>
                    <a:pt x="1275797" y="967129"/>
                  </a:cubicBezTo>
                  <a:cubicBezTo>
                    <a:pt x="1250936" y="967986"/>
                    <a:pt x="1225981" y="967986"/>
                    <a:pt x="1201121" y="967129"/>
                  </a:cubicBezTo>
                  <a:cubicBezTo>
                    <a:pt x="1146468" y="965871"/>
                    <a:pt x="1102462" y="921865"/>
                    <a:pt x="1101203" y="867211"/>
                  </a:cubicBezTo>
                  <a:cubicBezTo>
                    <a:pt x="1101203" y="855496"/>
                    <a:pt x="1101203" y="843685"/>
                    <a:pt x="1101203" y="832064"/>
                  </a:cubicBezTo>
                  <a:lnTo>
                    <a:pt x="1032719" y="832064"/>
                  </a:lnTo>
                  <a:cubicBezTo>
                    <a:pt x="1032719" y="843494"/>
                    <a:pt x="1032719" y="854067"/>
                    <a:pt x="1032719" y="864544"/>
                  </a:cubicBezTo>
                  <a:cubicBezTo>
                    <a:pt x="1033035" y="921147"/>
                    <a:pt x="987407" y="967289"/>
                    <a:pt x="930805" y="967605"/>
                  </a:cubicBezTo>
                  <a:cubicBezTo>
                    <a:pt x="930391" y="967608"/>
                    <a:pt x="929977" y="967608"/>
                    <a:pt x="929563" y="967605"/>
                  </a:cubicBezTo>
                  <a:cubicBezTo>
                    <a:pt x="911084" y="967605"/>
                    <a:pt x="892511" y="967605"/>
                    <a:pt x="874032" y="967605"/>
                  </a:cubicBezTo>
                  <a:cubicBezTo>
                    <a:pt x="800118" y="967605"/>
                    <a:pt x="759732" y="926552"/>
                    <a:pt x="759256" y="852448"/>
                  </a:cubicBezTo>
                  <a:lnTo>
                    <a:pt x="759256" y="763675"/>
                  </a:lnTo>
                  <a:close/>
                  <a:moveTo>
                    <a:pt x="1331899" y="335716"/>
                  </a:moveTo>
                  <a:cubicBezTo>
                    <a:pt x="1330153" y="336590"/>
                    <a:pt x="1328467" y="337576"/>
                    <a:pt x="1326850" y="338669"/>
                  </a:cubicBezTo>
                  <a:cubicBezTo>
                    <a:pt x="1315706" y="347527"/>
                    <a:pt x="1304372" y="356195"/>
                    <a:pt x="1293513" y="365339"/>
                  </a:cubicBezTo>
                  <a:cubicBezTo>
                    <a:pt x="1225666" y="424276"/>
                    <a:pt x="1138587" y="456329"/>
                    <a:pt x="1048720" y="455446"/>
                  </a:cubicBezTo>
                  <a:cubicBezTo>
                    <a:pt x="998526" y="456002"/>
                    <a:pt x="949615" y="471377"/>
                    <a:pt x="908131" y="499642"/>
                  </a:cubicBezTo>
                  <a:cubicBezTo>
                    <a:pt x="839488" y="544854"/>
                    <a:pt x="770876" y="590605"/>
                    <a:pt x="702296" y="636897"/>
                  </a:cubicBezTo>
                  <a:cubicBezTo>
                    <a:pt x="696789" y="640671"/>
                    <a:pt x="692911" y="646387"/>
                    <a:pt x="691438" y="652899"/>
                  </a:cubicBezTo>
                  <a:cubicBezTo>
                    <a:pt x="690459" y="666561"/>
                    <a:pt x="690300" y="680270"/>
                    <a:pt x="690962" y="693952"/>
                  </a:cubicBezTo>
                  <a:lnTo>
                    <a:pt x="990142" y="693952"/>
                  </a:lnTo>
                  <a:cubicBezTo>
                    <a:pt x="1020717" y="693952"/>
                    <a:pt x="1032338" y="706048"/>
                    <a:pt x="1032719" y="736719"/>
                  </a:cubicBezTo>
                  <a:cubicBezTo>
                    <a:pt x="1032719" y="744910"/>
                    <a:pt x="1032719" y="753102"/>
                    <a:pt x="1032719" y="761198"/>
                  </a:cubicBezTo>
                  <a:lnTo>
                    <a:pt x="1100441" y="761198"/>
                  </a:lnTo>
                  <a:cubicBezTo>
                    <a:pt x="1100441" y="756150"/>
                    <a:pt x="1101108" y="751673"/>
                    <a:pt x="1101203" y="747958"/>
                  </a:cubicBezTo>
                  <a:cubicBezTo>
                    <a:pt x="1102061" y="700810"/>
                    <a:pt x="1109014" y="693952"/>
                    <a:pt x="1156067" y="693952"/>
                  </a:cubicBezTo>
                  <a:lnTo>
                    <a:pt x="1441341" y="693952"/>
                  </a:lnTo>
                  <a:cubicBezTo>
                    <a:pt x="1449151" y="515453"/>
                    <a:pt x="1438769" y="482306"/>
                    <a:pt x="1331899" y="335526"/>
                  </a:cubicBezTo>
                  <a:close/>
                  <a:moveTo>
                    <a:pt x="279863" y="1593016"/>
                  </a:moveTo>
                  <a:cubicBezTo>
                    <a:pt x="277890" y="1593184"/>
                    <a:pt x="275941" y="1593567"/>
                    <a:pt x="274052" y="1594159"/>
                  </a:cubicBezTo>
                  <a:cubicBezTo>
                    <a:pt x="270814" y="1595683"/>
                    <a:pt x="267671" y="1597303"/>
                    <a:pt x="264527" y="1599112"/>
                  </a:cubicBezTo>
                  <a:cubicBezTo>
                    <a:pt x="168610" y="1655500"/>
                    <a:pt x="104222" y="1737606"/>
                    <a:pt x="85648" y="1846762"/>
                  </a:cubicBezTo>
                  <a:cubicBezTo>
                    <a:pt x="73932" y="1915437"/>
                    <a:pt x="78790" y="1986970"/>
                    <a:pt x="76123" y="2057170"/>
                  </a:cubicBezTo>
                  <a:cubicBezTo>
                    <a:pt x="76123" y="2058217"/>
                    <a:pt x="77837" y="2059265"/>
                    <a:pt x="78409" y="2060027"/>
                  </a:cubicBezTo>
                  <a:lnTo>
                    <a:pt x="279577" y="2060027"/>
                  </a:lnTo>
                  <a:close/>
                  <a:moveTo>
                    <a:pt x="1853488" y="2059741"/>
                  </a:moveTo>
                  <a:lnTo>
                    <a:pt x="2057894" y="2059741"/>
                  </a:lnTo>
                  <a:cubicBezTo>
                    <a:pt x="2057894" y="2009354"/>
                    <a:pt x="2060085" y="1960300"/>
                    <a:pt x="2057894" y="1911437"/>
                  </a:cubicBezTo>
                  <a:cubicBezTo>
                    <a:pt x="2050655" y="1775896"/>
                    <a:pt x="1988266" y="1672074"/>
                    <a:pt x="1872824" y="1600446"/>
                  </a:cubicBezTo>
                  <a:cubicBezTo>
                    <a:pt x="1867299" y="1597017"/>
                    <a:pt x="1861394" y="1594350"/>
                    <a:pt x="1853774" y="1590349"/>
                  </a:cubicBezTo>
                  <a:close/>
                  <a:moveTo>
                    <a:pt x="827836" y="763198"/>
                  </a:moveTo>
                  <a:cubicBezTo>
                    <a:pt x="827836" y="798822"/>
                    <a:pt x="827074" y="832731"/>
                    <a:pt x="827836" y="866640"/>
                  </a:cubicBezTo>
                  <a:cubicBezTo>
                    <a:pt x="827415" y="883784"/>
                    <a:pt x="840972" y="898023"/>
                    <a:pt x="858116" y="898444"/>
                  </a:cubicBezTo>
                  <a:cubicBezTo>
                    <a:pt x="858405" y="898451"/>
                    <a:pt x="858694" y="898454"/>
                    <a:pt x="858982" y="898453"/>
                  </a:cubicBezTo>
                  <a:cubicBezTo>
                    <a:pt x="883788" y="899977"/>
                    <a:pt x="908663" y="899977"/>
                    <a:pt x="933468" y="898453"/>
                  </a:cubicBezTo>
                  <a:cubicBezTo>
                    <a:pt x="950175" y="898244"/>
                    <a:pt x="963578" y="884586"/>
                    <a:pt x="963472" y="867878"/>
                  </a:cubicBezTo>
                  <a:cubicBezTo>
                    <a:pt x="964710" y="833302"/>
                    <a:pt x="963472" y="798727"/>
                    <a:pt x="963472" y="763103"/>
                  </a:cubicBezTo>
                  <a:close/>
                  <a:moveTo>
                    <a:pt x="1169498" y="763198"/>
                  </a:moveTo>
                  <a:lnTo>
                    <a:pt x="1169498" y="786725"/>
                  </a:lnTo>
                  <a:cubicBezTo>
                    <a:pt x="1169498" y="812252"/>
                    <a:pt x="1169021" y="837874"/>
                    <a:pt x="1169498" y="862925"/>
                  </a:cubicBezTo>
                  <a:cubicBezTo>
                    <a:pt x="1168182" y="880973"/>
                    <a:pt x="1181746" y="896671"/>
                    <a:pt x="1199794" y="897987"/>
                  </a:cubicBezTo>
                  <a:cubicBezTo>
                    <a:pt x="1200489" y="898038"/>
                    <a:pt x="1201186" y="898066"/>
                    <a:pt x="1201882" y="898072"/>
                  </a:cubicBezTo>
                  <a:cubicBezTo>
                    <a:pt x="1225981" y="899215"/>
                    <a:pt x="1250174" y="899120"/>
                    <a:pt x="1274273" y="898072"/>
                  </a:cubicBezTo>
                  <a:cubicBezTo>
                    <a:pt x="1290230" y="898620"/>
                    <a:pt x="1303732" y="886384"/>
                    <a:pt x="1304753" y="870450"/>
                  </a:cubicBezTo>
                  <a:cubicBezTo>
                    <a:pt x="1306657" y="834731"/>
                    <a:pt x="1305324" y="798727"/>
                    <a:pt x="1305324" y="762722"/>
                  </a:cubicBezTo>
                  <a:close/>
                  <a:moveTo>
                    <a:pt x="621048" y="762436"/>
                  </a:moveTo>
                  <a:cubicBezTo>
                    <a:pt x="595809" y="758759"/>
                    <a:pt x="571123" y="771971"/>
                    <a:pt x="560183" y="795012"/>
                  </a:cubicBezTo>
                  <a:cubicBezTo>
                    <a:pt x="548932" y="815865"/>
                    <a:pt x="552814" y="841644"/>
                    <a:pt x="569708" y="858258"/>
                  </a:cubicBezTo>
                  <a:cubicBezTo>
                    <a:pt x="589520" y="877308"/>
                    <a:pt x="611714" y="893500"/>
                    <a:pt x="636383" y="913503"/>
                  </a:cubicBezTo>
                  <a:cubicBezTo>
                    <a:pt x="630478" y="860925"/>
                    <a:pt x="625811" y="812633"/>
                    <a:pt x="621048" y="762436"/>
                  </a:cubicBezTo>
                  <a:close/>
                  <a:moveTo>
                    <a:pt x="1512683" y="762913"/>
                  </a:moveTo>
                  <a:lnTo>
                    <a:pt x="1498682" y="910645"/>
                  </a:lnTo>
                  <a:cubicBezTo>
                    <a:pt x="1501195" y="909576"/>
                    <a:pt x="1503616" y="908302"/>
                    <a:pt x="1505921" y="906835"/>
                  </a:cubicBezTo>
                  <a:cubicBezTo>
                    <a:pt x="1522018" y="894072"/>
                    <a:pt x="1538306" y="881404"/>
                    <a:pt x="1554212" y="868735"/>
                  </a:cubicBezTo>
                  <a:cubicBezTo>
                    <a:pt x="1577739" y="849685"/>
                    <a:pt x="1584978" y="825968"/>
                    <a:pt x="1575739" y="800822"/>
                  </a:cubicBezTo>
                  <a:cubicBezTo>
                    <a:pt x="1566499" y="775676"/>
                    <a:pt x="1545068" y="762436"/>
                    <a:pt x="1512683" y="763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1F9A2D4-826B-47C5-A7C9-734CDA39E793}"/>
                </a:ext>
              </a:extLst>
            </p:cNvPr>
            <p:cNvSpPr/>
            <p:nvPr/>
          </p:nvSpPr>
          <p:spPr>
            <a:xfrm>
              <a:off x="8068242" y="4274246"/>
              <a:ext cx="285750" cy="285750"/>
            </a:xfrm>
            <a:custGeom>
              <a:avLst/>
              <a:gdLst>
                <a:gd name="connsiteX0" fmla="*/ 143070 w 285750"/>
                <a:gd name="connsiteY0" fmla="*/ 7146 h 285750"/>
                <a:gd name="connsiteX1" fmla="*/ 280508 w 285750"/>
                <a:gd name="connsiteY1" fmla="*/ 143071 h 285750"/>
                <a:gd name="connsiteX2" fmla="*/ 144583 w 285750"/>
                <a:gd name="connsiteY2" fmla="*/ 280509 h 285750"/>
                <a:gd name="connsiteX3" fmla="*/ 7148 w 285750"/>
                <a:gd name="connsiteY3" fmla="*/ 145068 h 285750"/>
                <a:gd name="connsiteX4" fmla="*/ 142967 w 285750"/>
                <a:gd name="connsiteY4" fmla="*/ 7147 h 285750"/>
                <a:gd name="connsiteX5" fmla="*/ 143070 w 285750"/>
                <a:gd name="connsiteY5" fmla="*/ 7146 h 285750"/>
                <a:gd name="connsiteX6" fmla="*/ 212031 w 285750"/>
                <a:gd name="connsiteY6" fmla="*/ 144496 h 285750"/>
                <a:gd name="connsiteX7" fmla="*/ 144503 w 285750"/>
                <a:gd name="connsiteY7" fmla="*/ 75444 h 285750"/>
                <a:gd name="connsiteX8" fmla="*/ 75451 w 285750"/>
                <a:gd name="connsiteY8" fmla="*/ 142972 h 285750"/>
                <a:gd name="connsiteX9" fmla="*/ 142979 w 285750"/>
                <a:gd name="connsiteY9" fmla="*/ 212024 h 285750"/>
                <a:gd name="connsiteX10" fmla="*/ 143642 w 285750"/>
                <a:gd name="connsiteY10" fmla="*/ 212028 h 285750"/>
                <a:gd name="connsiteX11" fmla="*/ 212031 w 285750"/>
                <a:gd name="connsiteY11" fmla="*/ 14449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285750">
                  <a:moveTo>
                    <a:pt x="143070" y="7146"/>
                  </a:moveTo>
                  <a:cubicBezTo>
                    <a:pt x="218557" y="6728"/>
                    <a:pt x="280090" y="67584"/>
                    <a:pt x="280508" y="143071"/>
                  </a:cubicBezTo>
                  <a:cubicBezTo>
                    <a:pt x="280926" y="218559"/>
                    <a:pt x="220070" y="280092"/>
                    <a:pt x="144583" y="280509"/>
                  </a:cubicBezTo>
                  <a:cubicBezTo>
                    <a:pt x="69284" y="280926"/>
                    <a:pt x="7831" y="220365"/>
                    <a:pt x="7148" y="145068"/>
                  </a:cubicBezTo>
                  <a:cubicBezTo>
                    <a:pt x="6567" y="69477"/>
                    <a:pt x="67376" y="7727"/>
                    <a:pt x="142967" y="7147"/>
                  </a:cubicBezTo>
                  <a:cubicBezTo>
                    <a:pt x="143001" y="7146"/>
                    <a:pt x="143035" y="7146"/>
                    <a:pt x="143070" y="7146"/>
                  </a:cubicBezTo>
                  <a:close/>
                  <a:moveTo>
                    <a:pt x="212031" y="144496"/>
                  </a:moveTo>
                  <a:cubicBezTo>
                    <a:pt x="212452" y="106781"/>
                    <a:pt x="182219" y="75865"/>
                    <a:pt x="144503" y="75444"/>
                  </a:cubicBezTo>
                  <a:cubicBezTo>
                    <a:pt x="106787" y="75023"/>
                    <a:pt x="75872" y="105257"/>
                    <a:pt x="75451" y="142972"/>
                  </a:cubicBezTo>
                  <a:cubicBezTo>
                    <a:pt x="75030" y="180688"/>
                    <a:pt x="105263" y="211603"/>
                    <a:pt x="142979" y="212024"/>
                  </a:cubicBezTo>
                  <a:cubicBezTo>
                    <a:pt x="143200" y="212027"/>
                    <a:pt x="143421" y="212028"/>
                    <a:pt x="143642" y="212028"/>
                  </a:cubicBezTo>
                  <a:cubicBezTo>
                    <a:pt x="181038" y="211929"/>
                    <a:pt x="211460" y="181888"/>
                    <a:pt x="212031" y="144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EB7730-8666-4832-A24F-68DACADE1C64}"/>
                </a:ext>
              </a:extLst>
            </p:cNvPr>
            <p:cNvSpPr/>
            <p:nvPr/>
          </p:nvSpPr>
          <p:spPr>
            <a:xfrm>
              <a:off x="7828066" y="3909441"/>
              <a:ext cx="209550" cy="323850"/>
            </a:xfrm>
            <a:custGeom>
              <a:avLst/>
              <a:gdLst>
                <a:gd name="connsiteX0" fmla="*/ 155122 w 209550"/>
                <a:gd name="connsiteY0" fmla="*/ 7144 h 323850"/>
                <a:gd name="connsiteX1" fmla="*/ 200270 w 209550"/>
                <a:gd name="connsiteY1" fmla="*/ 55531 h 323850"/>
                <a:gd name="connsiteX2" fmla="*/ 87780 w 209550"/>
                <a:gd name="connsiteY2" fmla="*/ 163544 h 323850"/>
                <a:gd name="connsiteX3" fmla="*/ 203604 w 209550"/>
                <a:gd name="connsiteY3" fmla="*/ 276892 h 323850"/>
                <a:gd name="connsiteX4" fmla="*/ 153407 w 209550"/>
                <a:gd name="connsiteY4" fmla="*/ 325469 h 323850"/>
                <a:gd name="connsiteX5" fmla="*/ 17009 w 209550"/>
                <a:gd name="connsiteY5" fmla="*/ 189357 h 323850"/>
                <a:gd name="connsiteX6" fmla="*/ 14907 w 209550"/>
                <a:gd name="connsiteY6" fmla="*/ 146977 h 323850"/>
                <a:gd name="connsiteX7" fmla="*/ 17009 w 209550"/>
                <a:gd name="connsiteY7" fmla="*/ 144875 h 323850"/>
                <a:gd name="connsiteX8" fmla="*/ 155122 w 209550"/>
                <a:gd name="connsiteY8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323850">
                  <a:moveTo>
                    <a:pt x="155122" y="7144"/>
                  </a:moveTo>
                  <a:cubicBezTo>
                    <a:pt x="169980" y="23050"/>
                    <a:pt x="184458" y="38481"/>
                    <a:pt x="200270" y="55531"/>
                  </a:cubicBezTo>
                  <a:lnTo>
                    <a:pt x="87780" y="163544"/>
                  </a:lnTo>
                  <a:lnTo>
                    <a:pt x="203604" y="276892"/>
                  </a:lnTo>
                  <a:lnTo>
                    <a:pt x="153407" y="325469"/>
                  </a:lnTo>
                  <a:cubicBezTo>
                    <a:pt x="108354" y="280607"/>
                    <a:pt x="62157" y="235458"/>
                    <a:pt x="17009" y="189357"/>
                  </a:cubicBezTo>
                  <a:cubicBezTo>
                    <a:pt x="4726" y="178235"/>
                    <a:pt x="3785" y="159260"/>
                    <a:pt x="14907" y="146977"/>
                  </a:cubicBezTo>
                  <a:cubicBezTo>
                    <a:pt x="15572" y="146242"/>
                    <a:pt x="16274" y="145541"/>
                    <a:pt x="17009" y="144875"/>
                  </a:cubicBezTo>
                  <a:cubicBezTo>
                    <a:pt x="62062" y="98584"/>
                    <a:pt x="108354" y="53530"/>
                    <a:pt x="15512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D08DCD-207C-43C3-BFED-1A334C72E292}"/>
                </a:ext>
              </a:extLst>
            </p:cNvPr>
            <p:cNvSpPr/>
            <p:nvPr/>
          </p:nvSpPr>
          <p:spPr>
            <a:xfrm>
              <a:off x="8386667" y="3907345"/>
              <a:ext cx="200025" cy="333375"/>
            </a:xfrm>
            <a:custGeom>
              <a:avLst/>
              <a:gdLst>
                <a:gd name="connsiteX0" fmla="*/ 122682 w 200025"/>
                <a:gd name="connsiteY0" fmla="*/ 168688 h 333375"/>
                <a:gd name="connsiteX1" fmla="*/ 7144 w 200025"/>
                <a:gd name="connsiteY1" fmla="*/ 56483 h 333375"/>
                <a:gd name="connsiteX2" fmla="*/ 57055 w 200025"/>
                <a:gd name="connsiteY2" fmla="*/ 7144 h 333375"/>
                <a:gd name="connsiteX3" fmla="*/ 112395 w 200025"/>
                <a:gd name="connsiteY3" fmla="*/ 65437 h 333375"/>
                <a:gd name="connsiteX4" fmla="*/ 187643 w 200025"/>
                <a:gd name="connsiteY4" fmla="*/ 141065 h 333375"/>
                <a:gd name="connsiteX5" fmla="*/ 190595 w 200025"/>
                <a:gd name="connsiteY5" fmla="*/ 193643 h 333375"/>
                <a:gd name="connsiteX6" fmla="*/ 56007 w 200025"/>
                <a:gd name="connsiteY6" fmla="*/ 328803 h 333375"/>
                <a:gd name="connsiteX7" fmla="*/ 10287 w 200025"/>
                <a:gd name="connsiteY7" fmla="*/ 278416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025" h="333375">
                  <a:moveTo>
                    <a:pt x="122682" y="168688"/>
                  </a:moveTo>
                  <a:lnTo>
                    <a:pt x="7144" y="56483"/>
                  </a:lnTo>
                  <a:lnTo>
                    <a:pt x="57055" y="7144"/>
                  </a:lnTo>
                  <a:cubicBezTo>
                    <a:pt x="75533" y="26194"/>
                    <a:pt x="93631" y="46387"/>
                    <a:pt x="112395" y="65437"/>
                  </a:cubicBezTo>
                  <a:cubicBezTo>
                    <a:pt x="137255" y="90868"/>
                    <a:pt x="162782" y="115538"/>
                    <a:pt x="187643" y="141065"/>
                  </a:cubicBezTo>
                  <a:cubicBezTo>
                    <a:pt x="205264" y="159163"/>
                    <a:pt x="206693" y="176879"/>
                    <a:pt x="190595" y="193643"/>
                  </a:cubicBezTo>
                  <a:cubicBezTo>
                    <a:pt x="146495" y="238887"/>
                    <a:pt x="101441" y="283274"/>
                    <a:pt x="56007" y="328803"/>
                  </a:cubicBezTo>
                  <a:lnTo>
                    <a:pt x="10287" y="278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1EC12-C766-4364-9F47-61F8ADF2CB07}"/>
                </a:ext>
              </a:extLst>
            </p:cNvPr>
            <p:cNvSpPr/>
            <p:nvPr/>
          </p:nvSpPr>
          <p:spPr>
            <a:xfrm>
              <a:off x="8075009" y="3911917"/>
              <a:ext cx="266700" cy="323850"/>
            </a:xfrm>
            <a:custGeom>
              <a:avLst/>
              <a:gdLst>
                <a:gd name="connsiteX0" fmla="*/ 7144 w 266700"/>
                <a:gd name="connsiteY0" fmla="*/ 280511 h 323850"/>
                <a:gd name="connsiteX1" fmla="*/ 212312 w 266700"/>
                <a:gd name="connsiteY1" fmla="*/ 7144 h 323850"/>
                <a:gd name="connsiteX2" fmla="*/ 266986 w 266700"/>
                <a:gd name="connsiteY2" fmla="*/ 48101 h 323850"/>
                <a:gd name="connsiteX3" fmla="*/ 62008 w 266700"/>
                <a:gd name="connsiteY3" fmla="*/ 321278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23850">
                  <a:moveTo>
                    <a:pt x="7144" y="280511"/>
                  </a:moveTo>
                  <a:cubicBezTo>
                    <a:pt x="75914" y="188881"/>
                    <a:pt x="143351" y="99536"/>
                    <a:pt x="212312" y="7144"/>
                  </a:cubicBezTo>
                  <a:lnTo>
                    <a:pt x="266986" y="48101"/>
                  </a:lnTo>
                  <a:lnTo>
                    <a:pt x="62008" y="321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993B95-EE16-4645-AFDF-ECB5FE570F56}"/>
              </a:ext>
            </a:extLst>
          </p:cNvPr>
          <p:cNvGrpSpPr/>
          <p:nvPr/>
        </p:nvGrpSpPr>
        <p:grpSpPr>
          <a:xfrm>
            <a:off x="5766681" y="5130655"/>
            <a:ext cx="589408" cy="589414"/>
            <a:chOff x="1788334" y="463295"/>
            <a:chExt cx="3429000" cy="3429029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5381B0-5CB9-4D6A-ABC2-0046FF178C54}"/>
                </a:ext>
              </a:extLst>
            </p:cNvPr>
            <p:cNvSpPr/>
            <p:nvPr/>
          </p:nvSpPr>
          <p:spPr>
            <a:xfrm>
              <a:off x="1788334" y="805050"/>
              <a:ext cx="3429000" cy="2409825"/>
            </a:xfrm>
            <a:custGeom>
              <a:avLst/>
              <a:gdLst>
                <a:gd name="connsiteX0" fmla="*/ 3315748 w 3429000"/>
                <a:gd name="connsiteY0" fmla="*/ 1830803 h 2409825"/>
                <a:gd name="connsiteX1" fmla="*/ 3315748 w 3429000"/>
                <a:gd name="connsiteY1" fmla="*/ 1792703 h 2409825"/>
                <a:gd name="connsiteX2" fmla="*/ 3315748 w 3429000"/>
                <a:gd name="connsiteY2" fmla="*/ 206029 h 2409825"/>
                <a:gd name="connsiteX3" fmla="*/ 3229547 w 3429000"/>
                <a:gd name="connsiteY3" fmla="*/ 121637 h 2409825"/>
                <a:gd name="connsiteX4" fmla="*/ 3143822 w 3429000"/>
                <a:gd name="connsiteY4" fmla="*/ 121637 h 2409825"/>
                <a:gd name="connsiteX5" fmla="*/ 3086672 w 3429000"/>
                <a:gd name="connsiteY5" fmla="*/ 66202 h 2409825"/>
                <a:gd name="connsiteX6" fmla="*/ 3144394 w 3429000"/>
                <a:gd name="connsiteY6" fmla="*/ 8194 h 2409825"/>
                <a:gd name="connsiteX7" fmla="*/ 3269171 w 3429000"/>
                <a:gd name="connsiteY7" fmla="*/ 8194 h 2409825"/>
                <a:gd name="connsiteX8" fmla="*/ 3428810 w 3429000"/>
                <a:gd name="connsiteY8" fmla="*/ 167071 h 2409825"/>
                <a:gd name="connsiteX9" fmla="*/ 3429286 w 3429000"/>
                <a:gd name="connsiteY9" fmla="*/ 202695 h 2409825"/>
                <a:gd name="connsiteX10" fmla="*/ 3429286 w 3429000"/>
                <a:gd name="connsiteY10" fmla="*/ 2206565 h 2409825"/>
                <a:gd name="connsiteX11" fmla="*/ 3231642 w 3429000"/>
                <a:gd name="connsiteY11" fmla="*/ 2403732 h 2409825"/>
                <a:gd name="connsiteX12" fmla="*/ 205359 w 3429000"/>
                <a:gd name="connsiteY12" fmla="*/ 2403732 h 2409825"/>
                <a:gd name="connsiteX13" fmla="*/ 7144 w 3429000"/>
                <a:gd name="connsiteY13" fmla="*/ 2207041 h 2409825"/>
                <a:gd name="connsiteX14" fmla="*/ 7144 w 3429000"/>
                <a:gd name="connsiteY14" fmla="*/ 203267 h 2409825"/>
                <a:gd name="connsiteX15" fmla="*/ 202597 w 3429000"/>
                <a:gd name="connsiteY15" fmla="*/ 7718 h 2409825"/>
                <a:gd name="connsiteX16" fmla="*/ 288322 w 3429000"/>
                <a:gd name="connsiteY16" fmla="*/ 7718 h 2409825"/>
                <a:gd name="connsiteX17" fmla="*/ 349948 w 3429000"/>
                <a:gd name="connsiteY17" fmla="*/ 65630 h 2409825"/>
                <a:gd name="connsiteX18" fmla="*/ 289750 w 3429000"/>
                <a:gd name="connsiteY18" fmla="*/ 121351 h 2409825"/>
                <a:gd name="connsiteX19" fmla="*/ 193453 w 3429000"/>
                <a:gd name="connsiteY19" fmla="*/ 121351 h 2409825"/>
                <a:gd name="connsiteX20" fmla="*/ 121444 w 3429000"/>
                <a:gd name="connsiteY20" fmla="*/ 194980 h 2409825"/>
                <a:gd name="connsiteX21" fmla="*/ 121444 w 3429000"/>
                <a:gd name="connsiteY21" fmla="*/ 915260 h 2409825"/>
                <a:gd name="connsiteX22" fmla="*/ 121444 w 3429000"/>
                <a:gd name="connsiteY22" fmla="*/ 1830327 h 2409825"/>
                <a:gd name="connsiteX23" fmla="*/ 121253 w 3429000"/>
                <a:gd name="connsiteY23" fmla="*/ 1948723 h 2409825"/>
                <a:gd name="connsiteX24" fmla="*/ 121253 w 3429000"/>
                <a:gd name="connsiteY24" fmla="*/ 2200945 h 2409825"/>
                <a:gd name="connsiteX25" fmla="*/ 210502 w 3429000"/>
                <a:gd name="connsiteY25" fmla="*/ 2289527 h 2409825"/>
                <a:gd name="connsiteX26" fmla="*/ 3225832 w 3429000"/>
                <a:gd name="connsiteY26" fmla="*/ 2289527 h 2409825"/>
                <a:gd name="connsiteX27" fmla="*/ 3250787 w 3429000"/>
                <a:gd name="connsiteY27" fmla="*/ 2289527 h 2409825"/>
                <a:gd name="connsiteX28" fmla="*/ 3315653 w 3429000"/>
                <a:gd name="connsiteY28" fmla="*/ 2222852 h 2409825"/>
                <a:gd name="connsiteX29" fmla="*/ 3315653 w 3429000"/>
                <a:gd name="connsiteY29" fmla="*/ 1966249 h 2409825"/>
                <a:gd name="connsiteX30" fmla="*/ 3313367 w 3429000"/>
                <a:gd name="connsiteY30" fmla="*/ 1948532 h 240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29000" h="2409825">
                  <a:moveTo>
                    <a:pt x="3315748" y="1830803"/>
                  </a:moveTo>
                  <a:lnTo>
                    <a:pt x="3315748" y="1792703"/>
                  </a:lnTo>
                  <a:cubicBezTo>
                    <a:pt x="3315748" y="1263875"/>
                    <a:pt x="3315748" y="734984"/>
                    <a:pt x="3315748" y="206029"/>
                  </a:cubicBezTo>
                  <a:cubicBezTo>
                    <a:pt x="3315748" y="135829"/>
                    <a:pt x="3301270" y="121637"/>
                    <a:pt x="3229547" y="121637"/>
                  </a:cubicBezTo>
                  <a:cubicBezTo>
                    <a:pt x="3200972" y="121637"/>
                    <a:pt x="3172397" y="122399"/>
                    <a:pt x="3143822" y="121637"/>
                  </a:cubicBezTo>
                  <a:cubicBezTo>
                    <a:pt x="3108484" y="120208"/>
                    <a:pt x="3087624" y="99063"/>
                    <a:pt x="3086672" y="66202"/>
                  </a:cubicBezTo>
                  <a:cubicBezTo>
                    <a:pt x="3086005" y="31626"/>
                    <a:pt x="3107246" y="9052"/>
                    <a:pt x="3144394" y="8194"/>
                  </a:cubicBezTo>
                  <a:cubicBezTo>
                    <a:pt x="3185923" y="7147"/>
                    <a:pt x="3227642" y="6480"/>
                    <a:pt x="3269171" y="8194"/>
                  </a:cubicBezTo>
                  <a:cubicBezTo>
                    <a:pt x="3354584" y="13875"/>
                    <a:pt x="3422721" y="81686"/>
                    <a:pt x="3428810" y="167071"/>
                  </a:cubicBezTo>
                  <a:cubicBezTo>
                    <a:pt x="3429667" y="178883"/>
                    <a:pt x="3429286" y="190789"/>
                    <a:pt x="3429286" y="202695"/>
                  </a:cubicBezTo>
                  <a:cubicBezTo>
                    <a:pt x="3429286" y="870715"/>
                    <a:pt x="3429286" y="1538672"/>
                    <a:pt x="3429286" y="2206565"/>
                  </a:cubicBezTo>
                  <a:cubicBezTo>
                    <a:pt x="3429286" y="2337152"/>
                    <a:pt x="3362611" y="2403732"/>
                    <a:pt x="3231642" y="2403732"/>
                  </a:cubicBezTo>
                  <a:lnTo>
                    <a:pt x="205359" y="2403732"/>
                  </a:lnTo>
                  <a:cubicBezTo>
                    <a:pt x="74295" y="2403732"/>
                    <a:pt x="7144" y="2337057"/>
                    <a:pt x="7144" y="2207041"/>
                  </a:cubicBezTo>
                  <a:lnTo>
                    <a:pt x="7144" y="203267"/>
                  </a:lnTo>
                  <a:cubicBezTo>
                    <a:pt x="7144" y="74869"/>
                    <a:pt x="74295" y="7718"/>
                    <a:pt x="202597" y="7718"/>
                  </a:cubicBezTo>
                  <a:cubicBezTo>
                    <a:pt x="231172" y="7718"/>
                    <a:pt x="259747" y="7147"/>
                    <a:pt x="288322" y="7718"/>
                  </a:cubicBezTo>
                  <a:cubicBezTo>
                    <a:pt x="328517" y="8671"/>
                    <a:pt x="350520" y="29721"/>
                    <a:pt x="349948" y="65630"/>
                  </a:cubicBezTo>
                  <a:cubicBezTo>
                    <a:pt x="349377" y="99730"/>
                    <a:pt x="327755" y="120399"/>
                    <a:pt x="289750" y="121351"/>
                  </a:cubicBezTo>
                  <a:cubicBezTo>
                    <a:pt x="257651" y="122209"/>
                    <a:pt x="225552" y="121351"/>
                    <a:pt x="193453" y="121351"/>
                  </a:cubicBezTo>
                  <a:cubicBezTo>
                    <a:pt x="140018" y="121351"/>
                    <a:pt x="121539" y="140401"/>
                    <a:pt x="121444" y="194980"/>
                  </a:cubicBezTo>
                  <a:cubicBezTo>
                    <a:pt x="121444" y="435073"/>
                    <a:pt x="121444" y="675167"/>
                    <a:pt x="121444" y="915260"/>
                  </a:cubicBezTo>
                  <a:lnTo>
                    <a:pt x="121444" y="1830327"/>
                  </a:lnTo>
                  <a:close/>
                  <a:moveTo>
                    <a:pt x="121253" y="1948723"/>
                  </a:moveTo>
                  <a:lnTo>
                    <a:pt x="121253" y="2200945"/>
                  </a:lnTo>
                  <a:cubicBezTo>
                    <a:pt x="121253" y="2276383"/>
                    <a:pt x="134493" y="2289527"/>
                    <a:pt x="210502" y="2289527"/>
                  </a:cubicBezTo>
                  <a:lnTo>
                    <a:pt x="3225832" y="2289527"/>
                  </a:lnTo>
                  <a:cubicBezTo>
                    <a:pt x="3234118" y="2289527"/>
                    <a:pt x="3242405" y="2289527"/>
                    <a:pt x="3250787" y="2289527"/>
                  </a:cubicBezTo>
                  <a:cubicBezTo>
                    <a:pt x="3295269" y="2288289"/>
                    <a:pt x="3315367" y="2268477"/>
                    <a:pt x="3315653" y="2222852"/>
                  </a:cubicBezTo>
                  <a:cubicBezTo>
                    <a:pt x="3315653" y="2137127"/>
                    <a:pt x="3315653" y="2051402"/>
                    <a:pt x="3315653" y="1966249"/>
                  </a:cubicBezTo>
                  <a:cubicBezTo>
                    <a:pt x="3315247" y="1960302"/>
                    <a:pt x="3314484" y="1954387"/>
                    <a:pt x="3313367" y="1948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3198FF2-1CFC-4140-9EB8-720186B9A96F}"/>
                </a:ext>
              </a:extLst>
            </p:cNvPr>
            <p:cNvSpPr/>
            <p:nvPr/>
          </p:nvSpPr>
          <p:spPr>
            <a:xfrm>
              <a:off x="2244483" y="463295"/>
              <a:ext cx="2524125" cy="2066925"/>
            </a:xfrm>
            <a:custGeom>
              <a:avLst/>
              <a:gdLst>
                <a:gd name="connsiteX0" fmla="*/ 2403160 w 2524125"/>
                <a:gd name="connsiteY0" fmla="*/ 579311 h 2066925"/>
                <a:gd name="connsiteX1" fmla="*/ 121446 w 2524125"/>
                <a:gd name="connsiteY1" fmla="*/ 579311 h 2066925"/>
                <a:gd name="connsiteX2" fmla="*/ 121446 w 2524125"/>
                <a:gd name="connsiteY2" fmla="*/ 1973866 h 2066925"/>
                <a:gd name="connsiteX3" fmla="*/ 120875 w 2524125"/>
                <a:gd name="connsiteY3" fmla="*/ 2009490 h 2066925"/>
                <a:gd name="connsiteX4" fmla="*/ 64416 w 2524125"/>
                <a:gd name="connsiteY4" fmla="*/ 2060527 h 2066925"/>
                <a:gd name="connsiteX5" fmla="*/ 63153 w 2524125"/>
                <a:gd name="connsiteY5" fmla="*/ 2060449 h 2066925"/>
                <a:gd name="connsiteX6" fmla="*/ 8099 w 2524125"/>
                <a:gd name="connsiteY6" fmla="*/ 2010442 h 2066925"/>
                <a:gd name="connsiteX7" fmla="*/ 7432 w 2524125"/>
                <a:gd name="connsiteY7" fmla="*/ 1978438 h 2066925"/>
                <a:gd name="connsiteX8" fmla="*/ 7432 w 2524125"/>
                <a:gd name="connsiteY8" fmla="*/ 199454 h 2066925"/>
                <a:gd name="connsiteX9" fmla="*/ 198885 w 2524125"/>
                <a:gd name="connsiteY9" fmla="*/ 7144 h 2066925"/>
                <a:gd name="connsiteX10" fmla="*/ 2326865 w 2524125"/>
                <a:gd name="connsiteY10" fmla="*/ 7144 h 2066925"/>
                <a:gd name="connsiteX11" fmla="*/ 2517365 w 2524125"/>
                <a:gd name="connsiteY11" fmla="*/ 196882 h 2066925"/>
                <a:gd name="connsiteX12" fmla="*/ 2517365 w 2524125"/>
                <a:gd name="connsiteY12" fmla="*/ 1986534 h 2066925"/>
                <a:gd name="connsiteX13" fmla="*/ 2465263 w 2524125"/>
                <a:gd name="connsiteY13" fmla="*/ 2061210 h 2066925"/>
                <a:gd name="connsiteX14" fmla="*/ 2404225 w 2524125"/>
                <a:gd name="connsiteY14" fmla="*/ 2014853 h 2066925"/>
                <a:gd name="connsiteX15" fmla="*/ 2403828 w 2524125"/>
                <a:gd name="connsiteY15" fmla="*/ 2010823 h 2066925"/>
                <a:gd name="connsiteX16" fmla="*/ 2403255 w 2524125"/>
                <a:gd name="connsiteY16" fmla="*/ 1975200 h 2066925"/>
                <a:gd name="connsiteX17" fmla="*/ 2403255 w 2524125"/>
                <a:gd name="connsiteY17" fmla="*/ 579311 h 2066925"/>
                <a:gd name="connsiteX18" fmla="*/ 2403160 w 2524125"/>
                <a:gd name="connsiteY18" fmla="*/ 462249 h 2066925"/>
                <a:gd name="connsiteX19" fmla="*/ 2403160 w 2524125"/>
                <a:gd name="connsiteY19" fmla="*/ 209265 h 2066925"/>
                <a:gd name="connsiteX20" fmla="*/ 2317435 w 2524125"/>
                <a:gd name="connsiteY20" fmla="*/ 121254 h 2066925"/>
                <a:gd name="connsiteX21" fmla="*/ 207171 w 2524125"/>
                <a:gd name="connsiteY21" fmla="*/ 121254 h 2066925"/>
                <a:gd name="connsiteX22" fmla="*/ 185740 w 2524125"/>
                <a:gd name="connsiteY22" fmla="*/ 121254 h 2066925"/>
                <a:gd name="connsiteX23" fmla="*/ 121636 w 2524125"/>
                <a:gd name="connsiteY23" fmla="*/ 184785 h 2066925"/>
                <a:gd name="connsiteX24" fmla="*/ 121636 w 2524125"/>
                <a:gd name="connsiteY24" fmla="*/ 309563 h 2066925"/>
                <a:gd name="connsiteX25" fmla="*/ 121636 w 2524125"/>
                <a:gd name="connsiteY25" fmla="*/ 461963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24125" h="2066925">
                  <a:moveTo>
                    <a:pt x="2403160" y="579311"/>
                  </a:moveTo>
                  <a:lnTo>
                    <a:pt x="121446" y="579311"/>
                  </a:lnTo>
                  <a:lnTo>
                    <a:pt x="121446" y="1973866"/>
                  </a:lnTo>
                  <a:cubicBezTo>
                    <a:pt x="121923" y="1985742"/>
                    <a:pt x="121732" y="1997635"/>
                    <a:pt x="120875" y="2009490"/>
                  </a:cubicBezTo>
                  <a:cubicBezTo>
                    <a:pt x="119378" y="2039174"/>
                    <a:pt x="94100" y="2062024"/>
                    <a:pt x="64416" y="2060527"/>
                  </a:cubicBezTo>
                  <a:cubicBezTo>
                    <a:pt x="63995" y="2060506"/>
                    <a:pt x="63574" y="2060480"/>
                    <a:pt x="63153" y="2060449"/>
                  </a:cubicBezTo>
                  <a:cubicBezTo>
                    <a:pt x="31816" y="2058829"/>
                    <a:pt x="12480" y="2042065"/>
                    <a:pt x="8099" y="2010442"/>
                  </a:cubicBezTo>
                  <a:cubicBezTo>
                    <a:pt x="7113" y="1999804"/>
                    <a:pt x="6890" y="1989108"/>
                    <a:pt x="7432" y="1978438"/>
                  </a:cubicBezTo>
                  <a:cubicBezTo>
                    <a:pt x="7432" y="1385411"/>
                    <a:pt x="7432" y="792417"/>
                    <a:pt x="7432" y="199454"/>
                  </a:cubicBezTo>
                  <a:cubicBezTo>
                    <a:pt x="7432" y="75629"/>
                    <a:pt x="75821" y="7144"/>
                    <a:pt x="198885" y="7144"/>
                  </a:cubicBezTo>
                  <a:lnTo>
                    <a:pt x="2326865" y="7144"/>
                  </a:lnTo>
                  <a:cubicBezTo>
                    <a:pt x="2447832" y="7144"/>
                    <a:pt x="2517365" y="76295"/>
                    <a:pt x="2517365" y="196882"/>
                  </a:cubicBezTo>
                  <a:cubicBezTo>
                    <a:pt x="2517365" y="793464"/>
                    <a:pt x="2517365" y="1390015"/>
                    <a:pt x="2517365" y="1986534"/>
                  </a:cubicBezTo>
                  <a:cubicBezTo>
                    <a:pt x="2517365" y="2035969"/>
                    <a:pt x="2501363" y="2058543"/>
                    <a:pt x="2465263" y="2061210"/>
                  </a:cubicBezTo>
                  <a:cubicBezTo>
                    <a:pt x="2435607" y="2065264"/>
                    <a:pt x="2408280" y="2044509"/>
                    <a:pt x="2404225" y="2014853"/>
                  </a:cubicBezTo>
                  <a:cubicBezTo>
                    <a:pt x="2404043" y="2013515"/>
                    <a:pt x="2403910" y="2012171"/>
                    <a:pt x="2403828" y="2010823"/>
                  </a:cubicBezTo>
                  <a:cubicBezTo>
                    <a:pt x="2403017" y="1998967"/>
                    <a:pt x="2402826" y="1987076"/>
                    <a:pt x="2403255" y="1975200"/>
                  </a:cubicBezTo>
                  <a:lnTo>
                    <a:pt x="2403255" y="579311"/>
                  </a:lnTo>
                  <a:close/>
                  <a:moveTo>
                    <a:pt x="2403160" y="462249"/>
                  </a:moveTo>
                  <a:lnTo>
                    <a:pt x="2403160" y="209265"/>
                  </a:lnTo>
                  <a:cubicBezTo>
                    <a:pt x="2403160" y="135064"/>
                    <a:pt x="2389634" y="121254"/>
                    <a:pt x="2317435" y="121254"/>
                  </a:cubicBezTo>
                  <a:lnTo>
                    <a:pt x="207171" y="121254"/>
                  </a:lnTo>
                  <a:cubicBezTo>
                    <a:pt x="200028" y="121254"/>
                    <a:pt x="192884" y="121254"/>
                    <a:pt x="185740" y="121254"/>
                  </a:cubicBezTo>
                  <a:cubicBezTo>
                    <a:pt x="142592" y="122587"/>
                    <a:pt x="122494" y="142018"/>
                    <a:pt x="121636" y="184785"/>
                  </a:cubicBezTo>
                  <a:cubicBezTo>
                    <a:pt x="120780" y="227552"/>
                    <a:pt x="121636" y="267938"/>
                    <a:pt x="121636" y="309563"/>
                  </a:cubicBezTo>
                  <a:lnTo>
                    <a:pt x="121636" y="4619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EDC280-EA2D-4AD0-8BE7-0110FDC8801B}"/>
                </a:ext>
              </a:extLst>
            </p:cNvPr>
            <p:cNvSpPr/>
            <p:nvPr/>
          </p:nvSpPr>
          <p:spPr>
            <a:xfrm>
              <a:off x="2700818" y="3311299"/>
              <a:ext cx="1609725" cy="581025"/>
            </a:xfrm>
            <a:custGeom>
              <a:avLst/>
              <a:gdLst>
                <a:gd name="connsiteX0" fmla="*/ 441971 w 1609725"/>
                <a:gd name="connsiteY0" fmla="*/ 238859 h 581025"/>
                <a:gd name="connsiteX1" fmla="*/ 1173681 w 1609725"/>
                <a:gd name="connsiteY1" fmla="*/ 238859 h 581025"/>
                <a:gd name="connsiteX2" fmla="*/ 1156822 w 1609725"/>
                <a:gd name="connsiteY2" fmla="*/ 214475 h 581025"/>
                <a:gd name="connsiteX3" fmla="*/ 1081384 w 1609725"/>
                <a:gd name="connsiteY3" fmla="*/ 98174 h 581025"/>
                <a:gd name="connsiteX4" fmla="*/ 1102720 w 1609725"/>
                <a:gd name="connsiteY4" fmla="*/ 13211 h 581025"/>
                <a:gd name="connsiteX5" fmla="*/ 1182635 w 1609725"/>
                <a:gd name="connsiteY5" fmla="*/ 45501 h 581025"/>
                <a:gd name="connsiteX6" fmla="*/ 1296935 w 1609725"/>
                <a:gd name="connsiteY6" fmla="*/ 199235 h 581025"/>
                <a:gd name="connsiteX7" fmla="*/ 1396090 w 1609725"/>
                <a:gd name="connsiteY7" fmla="*/ 240859 h 581025"/>
                <a:gd name="connsiteX8" fmla="*/ 1480577 w 1609725"/>
                <a:gd name="connsiteY8" fmla="*/ 247622 h 581025"/>
                <a:gd name="connsiteX9" fmla="*/ 1604402 w 1609725"/>
                <a:gd name="connsiteY9" fmla="*/ 404118 h 581025"/>
                <a:gd name="connsiteX10" fmla="*/ 1604402 w 1609725"/>
                <a:gd name="connsiteY10" fmla="*/ 521751 h 581025"/>
                <a:gd name="connsiteX11" fmla="*/ 1544013 w 1609725"/>
                <a:gd name="connsiteY11" fmla="*/ 582139 h 581025"/>
                <a:gd name="connsiteX12" fmla="*/ 1519057 w 1609725"/>
                <a:gd name="connsiteY12" fmla="*/ 582139 h 581025"/>
                <a:gd name="connsiteX13" fmla="*/ 93165 w 1609725"/>
                <a:gd name="connsiteY13" fmla="*/ 582139 h 581025"/>
                <a:gd name="connsiteX14" fmla="*/ 7440 w 1609725"/>
                <a:gd name="connsiteY14" fmla="*/ 496414 h 581025"/>
                <a:gd name="connsiteX15" fmla="*/ 7440 w 1609725"/>
                <a:gd name="connsiteY15" fmla="*/ 407356 h 581025"/>
                <a:gd name="connsiteX16" fmla="*/ 176890 w 1609725"/>
                <a:gd name="connsiteY16" fmla="*/ 242192 h 581025"/>
                <a:gd name="connsiteX17" fmla="*/ 358722 w 1609725"/>
                <a:gd name="connsiteY17" fmla="*/ 151991 h 581025"/>
                <a:gd name="connsiteX18" fmla="*/ 429397 w 1609725"/>
                <a:gd name="connsiteY18" fmla="*/ 45406 h 581025"/>
                <a:gd name="connsiteX19" fmla="*/ 509027 w 1609725"/>
                <a:gd name="connsiteY19" fmla="*/ 12926 h 581025"/>
                <a:gd name="connsiteX20" fmla="*/ 530268 w 1609725"/>
                <a:gd name="connsiteY20" fmla="*/ 97984 h 581025"/>
                <a:gd name="connsiteX21" fmla="*/ 441971 w 1609725"/>
                <a:gd name="connsiteY21" fmla="*/ 238859 h 581025"/>
                <a:gd name="connsiteX22" fmla="*/ 1488673 w 1609725"/>
                <a:gd name="connsiteY22" fmla="*/ 466887 h 581025"/>
                <a:gd name="connsiteX23" fmla="*/ 1390185 w 1609725"/>
                <a:gd name="connsiteY23" fmla="*/ 354111 h 581025"/>
                <a:gd name="connsiteX24" fmla="*/ 207274 w 1609725"/>
                <a:gd name="connsiteY24" fmla="*/ 354111 h 581025"/>
                <a:gd name="connsiteX25" fmla="*/ 175175 w 1609725"/>
                <a:gd name="connsiteY25" fmla="*/ 354111 h 581025"/>
                <a:gd name="connsiteX26" fmla="*/ 122788 w 1609725"/>
                <a:gd name="connsiteY26" fmla="*/ 403069 h 581025"/>
                <a:gd name="connsiteX27" fmla="*/ 122788 w 1609725"/>
                <a:gd name="connsiteY27" fmla="*/ 466506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09725" h="581025">
                  <a:moveTo>
                    <a:pt x="441971" y="238859"/>
                  </a:moveTo>
                  <a:lnTo>
                    <a:pt x="1173681" y="238859"/>
                  </a:lnTo>
                  <a:cubicBezTo>
                    <a:pt x="1166728" y="229334"/>
                    <a:pt x="1161585" y="221809"/>
                    <a:pt x="1156822" y="214475"/>
                  </a:cubicBezTo>
                  <a:cubicBezTo>
                    <a:pt x="1131390" y="175803"/>
                    <a:pt x="1104340" y="138275"/>
                    <a:pt x="1081384" y="98174"/>
                  </a:cubicBezTo>
                  <a:cubicBezTo>
                    <a:pt x="1061191" y="62932"/>
                    <a:pt x="1071859" y="27785"/>
                    <a:pt x="1102720" y="13211"/>
                  </a:cubicBezTo>
                  <a:cubicBezTo>
                    <a:pt x="1133581" y="-1362"/>
                    <a:pt x="1160441" y="13211"/>
                    <a:pt x="1182635" y="45501"/>
                  </a:cubicBezTo>
                  <a:cubicBezTo>
                    <a:pt x="1218640" y="98079"/>
                    <a:pt x="1258072" y="148466"/>
                    <a:pt x="1296935" y="199235"/>
                  </a:cubicBezTo>
                  <a:cubicBezTo>
                    <a:pt x="1321699" y="231905"/>
                    <a:pt x="1354085" y="244859"/>
                    <a:pt x="1396090" y="240859"/>
                  </a:cubicBezTo>
                  <a:cubicBezTo>
                    <a:pt x="1424433" y="238335"/>
                    <a:pt x="1452997" y="240622"/>
                    <a:pt x="1480577" y="247622"/>
                  </a:cubicBezTo>
                  <a:cubicBezTo>
                    <a:pt x="1551716" y="266973"/>
                    <a:pt x="1601930" y="330436"/>
                    <a:pt x="1604402" y="404118"/>
                  </a:cubicBezTo>
                  <a:cubicBezTo>
                    <a:pt x="1605734" y="443265"/>
                    <a:pt x="1605545" y="482508"/>
                    <a:pt x="1604402" y="521751"/>
                  </a:cubicBezTo>
                  <a:cubicBezTo>
                    <a:pt x="1603353" y="559851"/>
                    <a:pt x="1581922" y="580044"/>
                    <a:pt x="1544013" y="582139"/>
                  </a:cubicBezTo>
                  <a:cubicBezTo>
                    <a:pt x="1535631" y="582616"/>
                    <a:pt x="1527344" y="582139"/>
                    <a:pt x="1519057" y="582139"/>
                  </a:cubicBezTo>
                  <a:lnTo>
                    <a:pt x="93165" y="582139"/>
                  </a:lnTo>
                  <a:cubicBezTo>
                    <a:pt x="22966" y="582139"/>
                    <a:pt x="7440" y="566709"/>
                    <a:pt x="7440" y="496414"/>
                  </a:cubicBezTo>
                  <a:cubicBezTo>
                    <a:pt x="7440" y="466696"/>
                    <a:pt x="6773" y="436978"/>
                    <a:pt x="7440" y="407356"/>
                  </a:cubicBezTo>
                  <a:cubicBezTo>
                    <a:pt x="10393" y="314201"/>
                    <a:pt x="84878" y="233429"/>
                    <a:pt x="176890" y="242192"/>
                  </a:cubicBezTo>
                  <a:cubicBezTo>
                    <a:pt x="262043" y="250384"/>
                    <a:pt x="313764" y="212189"/>
                    <a:pt x="358722" y="151991"/>
                  </a:cubicBezTo>
                  <a:cubicBezTo>
                    <a:pt x="384153" y="117796"/>
                    <a:pt x="407204" y="81791"/>
                    <a:pt x="429397" y="45406"/>
                  </a:cubicBezTo>
                  <a:cubicBezTo>
                    <a:pt x="449876" y="11592"/>
                    <a:pt x="478928" y="-1457"/>
                    <a:pt x="509027" y="12926"/>
                  </a:cubicBezTo>
                  <a:cubicBezTo>
                    <a:pt x="539125" y="27308"/>
                    <a:pt x="550556" y="62741"/>
                    <a:pt x="530268" y="97984"/>
                  </a:cubicBezTo>
                  <a:cubicBezTo>
                    <a:pt x="503692" y="145228"/>
                    <a:pt x="472927" y="190091"/>
                    <a:pt x="441971" y="238859"/>
                  </a:cubicBezTo>
                  <a:close/>
                  <a:moveTo>
                    <a:pt x="1488673" y="466887"/>
                  </a:moveTo>
                  <a:cubicBezTo>
                    <a:pt x="1496007" y="366779"/>
                    <a:pt x="1484481" y="354111"/>
                    <a:pt x="1390185" y="354111"/>
                  </a:cubicBezTo>
                  <a:lnTo>
                    <a:pt x="207274" y="354111"/>
                  </a:lnTo>
                  <a:cubicBezTo>
                    <a:pt x="196606" y="354111"/>
                    <a:pt x="185843" y="353539"/>
                    <a:pt x="175175" y="354111"/>
                  </a:cubicBezTo>
                  <a:cubicBezTo>
                    <a:pt x="145267" y="356873"/>
                    <a:pt x="126598" y="373732"/>
                    <a:pt x="122788" y="403069"/>
                  </a:cubicBezTo>
                  <a:cubicBezTo>
                    <a:pt x="121450" y="424194"/>
                    <a:pt x="121450" y="445381"/>
                    <a:pt x="122788" y="46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0F42A8-37D1-4815-93BD-AF4878C56946}"/>
                </a:ext>
              </a:extLst>
            </p:cNvPr>
            <p:cNvSpPr/>
            <p:nvPr/>
          </p:nvSpPr>
          <p:spPr>
            <a:xfrm>
              <a:off x="3273621" y="1261776"/>
              <a:ext cx="466725" cy="1152525"/>
            </a:xfrm>
            <a:custGeom>
              <a:avLst/>
              <a:gdLst>
                <a:gd name="connsiteX0" fmla="*/ 397710 w 466725"/>
                <a:gd name="connsiteY0" fmla="*/ 7144 h 1152525"/>
                <a:gd name="connsiteX1" fmla="*/ 456385 w 466725"/>
                <a:gd name="connsiteY1" fmla="*/ 86963 h 1152525"/>
                <a:gd name="connsiteX2" fmla="*/ 352562 w 466725"/>
                <a:gd name="connsiteY2" fmla="*/ 401288 h 1152525"/>
                <a:gd name="connsiteX3" fmla="*/ 125391 w 466725"/>
                <a:gd name="connsiteY3" fmla="*/ 1082611 h 1152525"/>
                <a:gd name="connsiteX4" fmla="*/ 45285 w 466725"/>
                <a:gd name="connsiteY4" fmla="*/ 1146143 h 1152525"/>
                <a:gd name="connsiteX5" fmla="*/ 17472 w 466725"/>
                <a:gd name="connsiteY5" fmla="*/ 1045559 h 1152525"/>
                <a:gd name="connsiteX6" fmla="*/ 345704 w 466725"/>
                <a:gd name="connsiteY6" fmla="*/ 60484 h 1152525"/>
                <a:gd name="connsiteX7" fmla="*/ 397710 w 466725"/>
                <a:gd name="connsiteY7" fmla="*/ 714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5" h="1152525">
                  <a:moveTo>
                    <a:pt x="397710" y="7144"/>
                  </a:moveTo>
                  <a:cubicBezTo>
                    <a:pt x="445335" y="7144"/>
                    <a:pt x="470577" y="43243"/>
                    <a:pt x="456385" y="86963"/>
                  </a:cubicBezTo>
                  <a:cubicBezTo>
                    <a:pt x="422475" y="191738"/>
                    <a:pt x="387424" y="296513"/>
                    <a:pt x="352562" y="401288"/>
                  </a:cubicBezTo>
                  <a:cubicBezTo>
                    <a:pt x="276933" y="628428"/>
                    <a:pt x="201210" y="855536"/>
                    <a:pt x="125391" y="1082611"/>
                  </a:cubicBezTo>
                  <a:cubicBezTo>
                    <a:pt x="106341" y="1138524"/>
                    <a:pt x="82242" y="1158050"/>
                    <a:pt x="45285" y="1146143"/>
                  </a:cubicBezTo>
                  <a:cubicBezTo>
                    <a:pt x="6042" y="1133475"/>
                    <a:pt x="-2340" y="1104233"/>
                    <a:pt x="17472" y="1045559"/>
                  </a:cubicBezTo>
                  <a:cubicBezTo>
                    <a:pt x="127010" y="717201"/>
                    <a:pt x="236420" y="388842"/>
                    <a:pt x="345704" y="60484"/>
                  </a:cubicBezTo>
                  <a:cubicBezTo>
                    <a:pt x="355514" y="30480"/>
                    <a:pt x="369802" y="8667"/>
                    <a:pt x="39771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25A1B9-DA21-4279-88B2-4C96062E841F}"/>
                </a:ext>
              </a:extLst>
            </p:cNvPr>
            <p:cNvSpPr/>
            <p:nvPr/>
          </p:nvSpPr>
          <p:spPr>
            <a:xfrm>
              <a:off x="2643572" y="1490087"/>
              <a:ext cx="466725" cy="695325"/>
            </a:xfrm>
            <a:custGeom>
              <a:avLst/>
              <a:gdLst>
                <a:gd name="connsiteX0" fmla="*/ 153841 w 466725"/>
                <a:gd name="connsiteY0" fmla="*/ 349571 h 695325"/>
                <a:gd name="connsiteX1" fmla="*/ 430066 w 466725"/>
                <a:gd name="connsiteY1" fmla="*/ 579981 h 695325"/>
                <a:gd name="connsiteX2" fmla="*/ 459402 w 466725"/>
                <a:gd name="connsiteY2" fmla="*/ 610366 h 695325"/>
                <a:gd name="connsiteX3" fmla="*/ 444639 w 466725"/>
                <a:gd name="connsiteY3" fmla="*/ 680470 h 695325"/>
                <a:gd name="connsiteX4" fmla="*/ 370344 w 466725"/>
                <a:gd name="connsiteY4" fmla="*/ 678375 h 695325"/>
                <a:gd name="connsiteX5" fmla="*/ 146030 w 466725"/>
                <a:gd name="connsiteY5" fmla="*/ 491589 h 695325"/>
                <a:gd name="connsiteX6" fmla="*/ 36683 w 466725"/>
                <a:gd name="connsiteY6" fmla="*/ 400435 h 695325"/>
                <a:gd name="connsiteX7" fmla="*/ 36683 w 466725"/>
                <a:gd name="connsiteY7" fmla="*/ 299184 h 695325"/>
                <a:gd name="connsiteX8" fmla="*/ 361866 w 466725"/>
                <a:gd name="connsiteY8" fmla="*/ 27722 h 695325"/>
                <a:gd name="connsiteX9" fmla="*/ 450068 w 466725"/>
                <a:gd name="connsiteY9" fmla="*/ 26293 h 695325"/>
                <a:gd name="connsiteX10" fmla="*/ 434256 w 466725"/>
                <a:gd name="connsiteY10" fmla="*/ 115637 h 695325"/>
                <a:gd name="connsiteX11" fmla="*/ 153841 w 466725"/>
                <a:gd name="connsiteY11" fmla="*/ 349571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25" h="695325">
                  <a:moveTo>
                    <a:pt x="153841" y="349571"/>
                  </a:moveTo>
                  <a:cubicBezTo>
                    <a:pt x="248329" y="428248"/>
                    <a:pt x="339483" y="503972"/>
                    <a:pt x="430066" y="579981"/>
                  </a:cubicBezTo>
                  <a:cubicBezTo>
                    <a:pt x="441610" y="588242"/>
                    <a:pt x="451552" y="598539"/>
                    <a:pt x="459402" y="610366"/>
                  </a:cubicBezTo>
                  <a:cubicBezTo>
                    <a:pt x="473594" y="636560"/>
                    <a:pt x="467309" y="661515"/>
                    <a:pt x="444639" y="680470"/>
                  </a:cubicBezTo>
                  <a:cubicBezTo>
                    <a:pt x="419969" y="701139"/>
                    <a:pt x="394347" y="698282"/>
                    <a:pt x="370344" y="678375"/>
                  </a:cubicBezTo>
                  <a:cubicBezTo>
                    <a:pt x="295477" y="616271"/>
                    <a:pt x="220706" y="554010"/>
                    <a:pt x="146030" y="491589"/>
                  </a:cubicBezTo>
                  <a:cubicBezTo>
                    <a:pt x="109549" y="461205"/>
                    <a:pt x="72878" y="431105"/>
                    <a:pt x="36683" y="400435"/>
                  </a:cubicBezTo>
                  <a:cubicBezTo>
                    <a:pt x="-2560" y="367002"/>
                    <a:pt x="-2846" y="332046"/>
                    <a:pt x="36683" y="299184"/>
                  </a:cubicBezTo>
                  <a:cubicBezTo>
                    <a:pt x="144633" y="208506"/>
                    <a:pt x="253028" y="118019"/>
                    <a:pt x="361866" y="27722"/>
                  </a:cubicBezTo>
                  <a:cubicBezTo>
                    <a:pt x="394442" y="576"/>
                    <a:pt x="427780" y="480"/>
                    <a:pt x="450068" y="26293"/>
                  </a:cubicBezTo>
                  <a:cubicBezTo>
                    <a:pt x="472356" y="52106"/>
                    <a:pt x="467975" y="87348"/>
                    <a:pt x="434256" y="115637"/>
                  </a:cubicBezTo>
                  <a:cubicBezTo>
                    <a:pt x="342340" y="192599"/>
                    <a:pt x="250234" y="269180"/>
                    <a:pt x="153841" y="34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0DE9E3-881B-435C-9352-32A70456072C}"/>
                </a:ext>
              </a:extLst>
            </p:cNvPr>
            <p:cNvSpPr/>
            <p:nvPr/>
          </p:nvSpPr>
          <p:spPr>
            <a:xfrm>
              <a:off x="3897399" y="1489400"/>
              <a:ext cx="466725" cy="695325"/>
            </a:xfrm>
            <a:custGeom>
              <a:avLst/>
              <a:gdLst>
                <a:gd name="connsiteX0" fmla="*/ 317810 w 466725"/>
                <a:gd name="connsiteY0" fmla="*/ 349591 h 695325"/>
                <a:gd name="connsiteX1" fmla="*/ 81686 w 466725"/>
                <a:gd name="connsiteY1" fmla="*/ 152043 h 695325"/>
                <a:gd name="connsiteX2" fmla="*/ 29774 w 466725"/>
                <a:gd name="connsiteY2" fmla="*/ 108609 h 695325"/>
                <a:gd name="connsiteX3" fmla="*/ 21296 w 466725"/>
                <a:gd name="connsiteY3" fmla="*/ 29171 h 695325"/>
                <a:gd name="connsiteX4" fmla="*/ 97800 w 466725"/>
                <a:gd name="connsiteY4" fmla="*/ 17967 h 695325"/>
                <a:gd name="connsiteX5" fmla="*/ 100734 w 466725"/>
                <a:gd name="connsiteY5" fmla="*/ 20312 h 695325"/>
                <a:gd name="connsiteX6" fmla="*/ 444968 w 466725"/>
                <a:gd name="connsiteY6" fmla="*/ 308158 h 695325"/>
                <a:gd name="connsiteX7" fmla="*/ 434682 w 466725"/>
                <a:gd name="connsiteY7" fmla="*/ 402169 h 695325"/>
                <a:gd name="connsiteX8" fmla="*/ 133787 w 466725"/>
                <a:gd name="connsiteY8" fmla="*/ 653153 h 695325"/>
                <a:gd name="connsiteX9" fmla="*/ 103592 w 466725"/>
                <a:gd name="connsiteY9" fmla="*/ 678109 h 695325"/>
                <a:gd name="connsiteX10" fmla="*/ 21392 w 466725"/>
                <a:gd name="connsiteY10" fmla="*/ 673346 h 695325"/>
                <a:gd name="connsiteX11" fmla="*/ 32441 w 466725"/>
                <a:gd name="connsiteY11" fmla="*/ 589336 h 695325"/>
                <a:gd name="connsiteX12" fmla="*/ 292188 w 466725"/>
                <a:gd name="connsiteY12" fmla="*/ 372547 h 695325"/>
                <a:gd name="connsiteX13" fmla="*/ 317810 w 466725"/>
                <a:gd name="connsiteY13" fmla="*/ 349591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" h="695325">
                  <a:moveTo>
                    <a:pt x="317810" y="349591"/>
                  </a:moveTo>
                  <a:lnTo>
                    <a:pt x="81686" y="152043"/>
                  </a:lnTo>
                  <a:cubicBezTo>
                    <a:pt x="64349" y="137565"/>
                    <a:pt x="46347" y="123468"/>
                    <a:pt x="29774" y="108609"/>
                  </a:cubicBezTo>
                  <a:cubicBezTo>
                    <a:pt x="4437" y="85463"/>
                    <a:pt x="1199" y="53650"/>
                    <a:pt x="21296" y="29171"/>
                  </a:cubicBezTo>
                  <a:cubicBezTo>
                    <a:pt x="39329" y="4951"/>
                    <a:pt x="73580" y="-65"/>
                    <a:pt x="97800" y="17967"/>
                  </a:cubicBezTo>
                  <a:cubicBezTo>
                    <a:pt x="98804" y="18715"/>
                    <a:pt x="99783" y="19497"/>
                    <a:pt x="100734" y="20312"/>
                  </a:cubicBezTo>
                  <a:cubicBezTo>
                    <a:pt x="216177" y="115562"/>
                    <a:pt x="330923" y="211511"/>
                    <a:pt x="444968" y="308158"/>
                  </a:cubicBezTo>
                  <a:cubicBezTo>
                    <a:pt x="476878" y="335399"/>
                    <a:pt x="471353" y="371499"/>
                    <a:pt x="434682" y="402169"/>
                  </a:cubicBezTo>
                  <a:cubicBezTo>
                    <a:pt x="334605" y="486053"/>
                    <a:pt x="234308" y="569714"/>
                    <a:pt x="133787" y="653153"/>
                  </a:cubicBezTo>
                  <a:cubicBezTo>
                    <a:pt x="124262" y="661440"/>
                    <a:pt x="114070" y="670203"/>
                    <a:pt x="103592" y="678109"/>
                  </a:cubicBezTo>
                  <a:cubicBezTo>
                    <a:pt x="73779" y="700683"/>
                    <a:pt x="43109" y="698778"/>
                    <a:pt x="21392" y="673346"/>
                  </a:cubicBezTo>
                  <a:cubicBezTo>
                    <a:pt x="-326" y="647914"/>
                    <a:pt x="2342" y="614291"/>
                    <a:pt x="32441" y="589336"/>
                  </a:cubicBezTo>
                  <a:cubicBezTo>
                    <a:pt x="118737" y="516755"/>
                    <a:pt x="205605" y="444746"/>
                    <a:pt x="292188" y="372547"/>
                  </a:cubicBezTo>
                  <a:cubicBezTo>
                    <a:pt x="300189" y="365879"/>
                    <a:pt x="307618" y="358735"/>
                    <a:pt x="317810" y="349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C0B238-352F-4A1F-9BB9-6E7D74387935}"/>
                </a:ext>
              </a:extLst>
            </p:cNvPr>
            <p:cNvSpPr/>
            <p:nvPr/>
          </p:nvSpPr>
          <p:spPr>
            <a:xfrm>
              <a:off x="3330309" y="2859357"/>
              <a:ext cx="352425" cy="123825"/>
            </a:xfrm>
            <a:custGeom>
              <a:avLst/>
              <a:gdLst>
                <a:gd name="connsiteX0" fmla="*/ 179669 w 352425"/>
                <a:gd name="connsiteY0" fmla="*/ 121111 h 123825"/>
                <a:gd name="connsiteX1" fmla="*/ 69083 w 352425"/>
                <a:gd name="connsiteY1" fmla="*/ 121111 h 123825"/>
                <a:gd name="connsiteX2" fmla="*/ 7170 w 352425"/>
                <a:gd name="connsiteY2" fmla="*/ 66247 h 123825"/>
                <a:gd name="connsiteX3" fmla="*/ 69559 w 352425"/>
                <a:gd name="connsiteY3" fmla="*/ 7763 h 123825"/>
                <a:gd name="connsiteX4" fmla="*/ 290634 w 352425"/>
                <a:gd name="connsiteY4" fmla="*/ 7763 h 123825"/>
                <a:gd name="connsiteX5" fmla="*/ 352166 w 352425"/>
                <a:gd name="connsiteY5" fmla="*/ 67009 h 123825"/>
                <a:gd name="connsiteX6" fmla="*/ 290159 w 352425"/>
                <a:gd name="connsiteY6" fmla="*/ 121206 h 123825"/>
                <a:gd name="connsiteX7" fmla="*/ 179669 w 352425"/>
                <a:gd name="connsiteY7" fmla="*/ 12111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23825">
                  <a:moveTo>
                    <a:pt x="179669" y="121111"/>
                  </a:moveTo>
                  <a:cubicBezTo>
                    <a:pt x="142806" y="121111"/>
                    <a:pt x="105944" y="121682"/>
                    <a:pt x="69083" y="121111"/>
                  </a:cubicBezTo>
                  <a:cubicBezTo>
                    <a:pt x="32221" y="120539"/>
                    <a:pt x="8124" y="99013"/>
                    <a:pt x="7170" y="66247"/>
                  </a:cubicBezTo>
                  <a:cubicBezTo>
                    <a:pt x="6218" y="33481"/>
                    <a:pt x="31173" y="8144"/>
                    <a:pt x="69559" y="7763"/>
                  </a:cubicBezTo>
                  <a:cubicBezTo>
                    <a:pt x="143283" y="6937"/>
                    <a:pt x="216975" y="6937"/>
                    <a:pt x="290634" y="7763"/>
                  </a:cubicBezTo>
                  <a:cubicBezTo>
                    <a:pt x="328734" y="8240"/>
                    <a:pt x="353405" y="32909"/>
                    <a:pt x="352166" y="67009"/>
                  </a:cubicBezTo>
                  <a:cubicBezTo>
                    <a:pt x="350928" y="101108"/>
                    <a:pt x="328259" y="120635"/>
                    <a:pt x="290159" y="121206"/>
                  </a:cubicBezTo>
                  <a:cubicBezTo>
                    <a:pt x="252059" y="121777"/>
                    <a:pt x="216435" y="121111"/>
                    <a:pt x="179669" y="121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9E9003-E41D-467F-92E3-44FCB2C88575}"/>
                </a:ext>
              </a:extLst>
            </p:cNvPr>
            <p:cNvSpPr/>
            <p:nvPr/>
          </p:nvSpPr>
          <p:spPr>
            <a:xfrm>
              <a:off x="3727410" y="691610"/>
              <a:ext cx="809625" cy="123825"/>
            </a:xfrm>
            <a:custGeom>
              <a:avLst/>
              <a:gdLst>
                <a:gd name="connsiteX0" fmla="*/ 403502 w 809625"/>
                <a:gd name="connsiteY0" fmla="*/ 121062 h 123825"/>
                <a:gd name="connsiteX1" fmla="*/ 75651 w 809625"/>
                <a:gd name="connsiteY1" fmla="*/ 121062 h 123825"/>
                <a:gd name="connsiteX2" fmla="*/ 7167 w 809625"/>
                <a:gd name="connsiteY2" fmla="*/ 62960 h 123825"/>
                <a:gd name="connsiteX3" fmla="*/ 75080 w 809625"/>
                <a:gd name="connsiteY3" fmla="*/ 7144 h 123825"/>
                <a:gd name="connsiteX4" fmla="*/ 737829 w 809625"/>
                <a:gd name="connsiteY4" fmla="*/ 7144 h 123825"/>
                <a:gd name="connsiteX5" fmla="*/ 805172 w 809625"/>
                <a:gd name="connsiteY5" fmla="*/ 63722 h 123825"/>
                <a:gd name="connsiteX6" fmla="*/ 738497 w 809625"/>
                <a:gd name="connsiteY6" fmla="*/ 120872 h 123825"/>
                <a:gd name="connsiteX7" fmla="*/ 403502 w 809625"/>
                <a:gd name="connsiteY7" fmla="*/ 1210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625" h="123825">
                  <a:moveTo>
                    <a:pt x="403502" y="121062"/>
                  </a:moveTo>
                  <a:cubicBezTo>
                    <a:pt x="294155" y="121062"/>
                    <a:pt x="184871" y="121062"/>
                    <a:pt x="75651" y="121062"/>
                  </a:cubicBezTo>
                  <a:cubicBezTo>
                    <a:pt x="29360" y="121062"/>
                    <a:pt x="6310" y="100965"/>
                    <a:pt x="7167" y="62960"/>
                  </a:cubicBezTo>
                  <a:cubicBezTo>
                    <a:pt x="8024" y="27241"/>
                    <a:pt x="31550" y="7144"/>
                    <a:pt x="75080" y="7144"/>
                  </a:cubicBezTo>
                  <a:cubicBezTo>
                    <a:pt x="296060" y="7144"/>
                    <a:pt x="516976" y="7144"/>
                    <a:pt x="737829" y="7144"/>
                  </a:cubicBezTo>
                  <a:cubicBezTo>
                    <a:pt x="780596" y="7144"/>
                    <a:pt x="805076" y="28480"/>
                    <a:pt x="805172" y="63722"/>
                  </a:cubicBezTo>
                  <a:cubicBezTo>
                    <a:pt x="805267" y="98965"/>
                    <a:pt x="780787" y="120872"/>
                    <a:pt x="738497" y="120872"/>
                  </a:cubicBezTo>
                  <a:cubicBezTo>
                    <a:pt x="626673" y="121348"/>
                    <a:pt x="515039" y="121062"/>
                    <a:pt x="403502" y="121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59C145-877F-4284-9623-7045756537F3}"/>
                </a:ext>
              </a:extLst>
            </p:cNvPr>
            <p:cNvSpPr/>
            <p:nvPr/>
          </p:nvSpPr>
          <p:spPr>
            <a:xfrm>
              <a:off x="2472419" y="691700"/>
              <a:ext cx="123825" cy="123825"/>
            </a:xfrm>
            <a:custGeom>
              <a:avLst/>
              <a:gdLst>
                <a:gd name="connsiteX0" fmla="*/ 121444 w 123825"/>
                <a:gd name="connsiteY0" fmla="*/ 64299 h 123825"/>
                <a:gd name="connsiteX1" fmla="*/ 64289 w 123825"/>
                <a:gd name="connsiteY1" fmla="*/ 121444 h 123825"/>
                <a:gd name="connsiteX2" fmla="*/ 7144 w 123825"/>
                <a:gd name="connsiteY2" fmla="*/ 64289 h 123825"/>
                <a:gd name="connsiteX3" fmla="*/ 64299 w 123825"/>
                <a:gd name="connsiteY3" fmla="*/ 7144 h 123825"/>
                <a:gd name="connsiteX4" fmla="*/ 65056 w 123825"/>
                <a:gd name="connsiteY4" fmla="*/ 7149 h 123825"/>
                <a:gd name="connsiteX5" fmla="*/ 121444 w 123825"/>
                <a:gd name="connsiteY5" fmla="*/ 642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123825">
                  <a:moveTo>
                    <a:pt x="121444" y="64299"/>
                  </a:moveTo>
                  <a:cubicBezTo>
                    <a:pt x="121441" y="95862"/>
                    <a:pt x="95852" y="121447"/>
                    <a:pt x="64289" y="121444"/>
                  </a:cubicBezTo>
                  <a:cubicBezTo>
                    <a:pt x="32725" y="121441"/>
                    <a:pt x="7141" y="95852"/>
                    <a:pt x="7144" y="64289"/>
                  </a:cubicBezTo>
                  <a:cubicBezTo>
                    <a:pt x="7147" y="32725"/>
                    <a:pt x="32736" y="7141"/>
                    <a:pt x="64299" y="7144"/>
                  </a:cubicBezTo>
                  <a:cubicBezTo>
                    <a:pt x="64551" y="7144"/>
                    <a:pt x="64804" y="7145"/>
                    <a:pt x="65056" y="7149"/>
                  </a:cubicBezTo>
                  <a:cubicBezTo>
                    <a:pt x="96321" y="7566"/>
                    <a:pt x="121447" y="33031"/>
                    <a:pt x="121444" y="642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D2479-5AA6-4A59-B589-43D90FF12855}"/>
                </a:ext>
              </a:extLst>
            </p:cNvPr>
            <p:cNvSpPr/>
            <p:nvPr/>
          </p:nvSpPr>
          <p:spPr>
            <a:xfrm>
              <a:off x="2700736" y="690943"/>
              <a:ext cx="123825" cy="123825"/>
            </a:xfrm>
            <a:custGeom>
              <a:avLst/>
              <a:gdLst>
                <a:gd name="connsiteX0" fmla="*/ 64291 w 123825"/>
                <a:gd name="connsiteY0" fmla="*/ 121444 h 123825"/>
                <a:gd name="connsiteX1" fmla="*/ 7144 w 123825"/>
                <a:gd name="connsiteY1" fmla="*/ 64291 h 123825"/>
                <a:gd name="connsiteX2" fmla="*/ 64297 w 123825"/>
                <a:gd name="connsiteY2" fmla="*/ 7144 h 123825"/>
                <a:gd name="connsiteX3" fmla="*/ 121444 w 123825"/>
                <a:gd name="connsiteY3" fmla="*/ 64297 h 123825"/>
                <a:gd name="connsiteX4" fmla="*/ 121441 w 123825"/>
                <a:gd name="connsiteY4" fmla="*/ 64865 h 123825"/>
                <a:gd name="connsiteX5" fmla="*/ 64291 w 123825"/>
                <a:gd name="connsiteY5" fmla="*/ 1214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123825">
                  <a:moveTo>
                    <a:pt x="64291" y="121444"/>
                  </a:moveTo>
                  <a:cubicBezTo>
                    <a:pt x="32728" y="121442"/>
                    <a:pt x="7142" y="95854"/>
                    <a:pt x="7144" y="64291"/>
                  </a:cubicBezTo>
                  <a:cubicBezTo>
                    <a:pt x="7145" y="32728"/>
                    <a:pt x="32733" y="7142"/>
                    <a:pt x="64297" y="7144"/>
                  </a:cubicBezTo>
                  <a:cubicBezTo>
                    <a:pt x="95860" y="7145"/>
                    <a:pt x="121445" y="32733"/>
                    <a:pt x="121444" y="64297"/>
                  </a:cubicBezTo>
                  <a:cubicBezTo>
                    <a:pt x="121444" y="64486"/>
                    <a:pt x="121443" y="64676"/>
                    <a:pt x="121441" y="64865"/>
                  </a:cubicBezTo>
                  <a:cubicBezTo>
                    <a:pt x="121127" y="96205"/>
                    <a:pt x="95632" y="121445"/>
                    <a:pt x="64291" y="121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51E6B6-24F0-497F-81AA-5AB3C23F6A7B}"/>
                </a:ext>
              </a:extLst>
            </p:cNvPr>
            <p:cNvSpPr/>
            <p:nvPr/>
          </p:nvSpPr>
          <p:spPr>
            <a:xfrm>
              <a:off x="2929496" y="691697"/>
              <a:ext cx="123825" cy="123825"/>
            </a:xfrm>
            <a:custGeom>
              <a:avLst/>
              <a:gdLst>
                <a:gd name="connsiteX0" fmla="*/ 65274 w 123825"/>
                <a:gd name="connsiteY0" fmla="*/ 7152 h 123825"/>
                <a:gd name="connsiteX1" fmla="*/ 121435 w 123825"/>
                <a:gd name="connsiteY1" fmla="*/ 65275 h 123825"/>
                <a:gd name="connsiteX2" fmla="*/ 63313 w 123825"/>
                <a:gd name="connsiteY2" fmla="*/ 121435 h 123825"/>
                <a:gd name="connsiteX3" fmla="*/ 7152 w 123825"/>
                <a:gd name="connsiteY3" fmla="*/ 63313 h 123825"/>
                <a:gd name="connsiteX4" fmla="*/ 7172 w 123825"/>
                <a:gd name="connsiteY4" fmla="*/ 62493 h 123825"/>
                <a:gd name="connsiteX5" fmla="*/ 65274 w 123825"/>
                <a:gd name="connsiteY5" fmla="*/ 71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123825">
                  <a:moveTo>
                    <a:pt x="65274" y="7152"/>
                  </a:moveTo>
                  <a:cubicBezTo>
                    <a:pt x="96833" y="7694"/>
                    <a:pt x="121977" y="33716"/>
                    <a:pt x="121435" y="65275"/>
                  </a:cubicBezTo>
                  <a:cubicBezTo>
                    <a:pt x="120893" y="96833"/>
                    <a:pt x="94871" y="121977"/>
                    <a:pt x="63313" y="121435"/>
                  </a:cubicBezTo>
                  <a:cubicBezTo>
                    <a:pt x="31754" y="120894"/>
                    <a:pt x="6611" y="94871"/>
                    <a:pt x="7152" y="63313"/>
                  </a:cubicBezTo>
                  <a:cubicBezTo>
                    <a:pt x="7157" y="63040"/>
                    <a:pt x="7164" y="62766"/>
                    <a:pt x="7172" y="62493"/>
                  </a:cubicBezTo>
                  <a:cubicBezTo>
                    <a:pt x="8157" y="31265"/>
                    <a:pt x="34036" y="6616"/>
                    <a:pt x="65274" y="71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6FDFEC-53AD-4756-9A6F-CE07C6D9D995}"/>
              </a:ext>
            </a:extLst>
          </p:cNvPr>
          <p:cNvGrpSpPr/>
          <p:nvPr/>
        </p:nvGrpSpPr>
        <p:grpSpPr>
          <a:xfrm>
            <a:off x="5766681" y="3663211"/>
            <a:ext cx="628702" cy="628702"/>
            <a:chOff x="-3067702" y="350043"/>
            <a:chExt cx="3657600" cy="3657600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E668C4-BFC6-4E43-BCC0-BCD7D0D097E5}"/>
                </a:ext>
              </a:extLst>
            </p:cNvPr>
            <p:cNvSpPr/>
            <p:nvPr/>
          </p:nvSpPr>
          <p:spPr>
            <a:xfrm>
              <a:off x="-3067702" y="350043"/>
              <a:ext cx="3657600" cy="3657600"/>
            </a:xfrm>
            <a:custGeom>
              <a:avLst/>
              <a:gdLst>
                <a:gd name="connsiteX0" fmla="*/ 1675543 w 3657600"/>
                <a:gd name="connsiteY0" fmla="*/ 7144 h 3657600"/>
                <a:gd name="connsiteX1" fmla="*/ 1872425 w 3657600"/>
                <a:gd name="connsiteY1" fmla="*/ 35052 h 3657600"/>
                <a:gd name="connsiteX2" fmla="*/ 3137631 w 3657600"/>
                <a:gd name="connsiteY2" fmla="*/ 1293495 h 3657600"/>
                <a:gd name="connsiteX3" fmla="*/ 2845118 w 3657600"/>
                <a:gd name="connsiteY3" fmla="*/ 2542127 h 3657600"/>
                <a:gd name="connsiteX4" fmla="*/ 2832545 w 3657600"/>
                <a:gd name="connsiteY4" fmla="*/ 2559367 h 3657600"/>
                <a:gd name="connsiteX5" fmla="*/ 2829211 w 3657600"/>
                <a:gd name="connsiteY5" fmla="*/ 2568892 h 3657600"/>
                <a:gd name="connsiteX6" fmla="*/ 2998756 w 3657600"/>
                <a:gd name="connsiteY6" fmla="*/ 2738343 h 3657600"/>
                <a:gd name="connsiteX7" fmla="*/ 3031617 w 3657600"/>
                <a:gd name="connsiteY7" fmla="*/ 2748820 h 3657600"/>
                <a:gd name="connsiteX8" fmla="*/ 3162110 w 3657600"/>
                <a:gd name="connsiteY8" fmla="*/ 2816924 h 3657600"/>
                <a:gd name="connsiteX9" fmla="*/ 3585306 w 3657600"/>
                <a:gd name="connsiteY9" fmla="*/ 3240500 h 3657600"/>
                <a:gd name="connsiteX10" fmla="*/ 3588962 w 3657600"/>
                <a:gd name="connsiteY10" fmla="*/ 3581820 h 3657600"/>
                <a:gd name="connsiteX11" fmla="*/ 3587401 w 3657600"/>
                <a:gd name="connsiteY11" fmla="*/ 3583400 h 3657600"/>
                <a:gd name="connsiteX12" fmla="*/ 3241929 w 3657600"/>
                <a:gd name="connsiteY12" fmla="*/ 3583400 h 3657600"/>
                <a:gd name="connsiteX13" fmla="*/ 2818257 w 3657600"/>
                <a:gd name="connsiteY13" fmla="*/ 3160300 h 3657600"/>
                <a:gd name="connsiteX14" fmla="*/ 2745772 w 3657600"/>
                <a:gd name="connsiteY14" fmla="*/ 3020282 h 3657600"/>
                <a:gd name="connsiteX15" fmla="*/ 2732723 w 3657600"/>
                <a:gd name="connsiteY15" fmla="*/ 2988945 h 3657600"/>
                <a:gd name="connsiteX16" fmla="*/ 2570798 w 3657600"/>
                <a:gd name="connsiteY16" fmla="*/ 2825401 h 3657600"/>
                <a:gd name="connsiteX17" fmla="*/ 2543747 w 3657600"/>
                <a:gd name="connsiteY17" fmla="*/ 2843403 h 3657600"/>
                <a:gd name="connsiteX18" fmla="*/ 46768 w 3657600"/>
                <a:gd name="connsiteY18" fmla="*/ 1935671 h 3657600"/>
                <a:gd name="connsiteX19" fmla="*/ 13526 w 3657600"/>
                <a:gd name="connsiteY19" fmla="*/ 1721358 h 3657600"/>
                <a:gd name="connsiteX20" fmla="*/ 7144 w 3657600"/>
                <a:gd name="connsiteY20" fmla="*/ 1690211 h 3657600"/>
                <a:gd name="connsiteX21" fmla="*/ 7144 w 3657600"/>
                <a:gd name="connsiteY21" fmla="*/ 1483519 h 3657600"/>
                <a:gd name="connsiteX22" fmla="*/ 13430 w 3657600"/>
                <a:gd name="connsiteY22" fmla="*/ 1452658 h 3657600"/>
                <a:gd name="connsiteX23" fmla="*/ 127730 w 3657600"/>
                <a:gd name="connsiteY23" fmla="*/ 984695 h 3657600"/>
                <a:gd name="connsiteX24" fmla="*/ 1303687 w 3657600"/>
                <a:gd name="connsiteY24" fmla="*/ 35243 h 3657600"/>
                <a:gd name="connsiteX25" fmla="*/ 1496949 w 3657600"/>
                <a:gd name="connsiteY25" fmla="*/ 7620 h 3657600"/>
                <a:gd name="connsiteX26" fmla="*/ 3045714 w 3657600"/>
                <a:gd name="connsiteY26" fmla="*/ 1586389 h 3657600"/>
                <a:gd name="connsiteX27" fmla="*/ 1589151 w 3657600"/>
                <a:gd name="connsiteY27" fmla="*/ 128206 h 3657600"/>
                <a:gd name="connsiteX28" fmla="*/ 128778 w 3657600"/>
                <a:gd name="connsiteY28" fmla="*/ 1587532 h 3657600"/>
                <a:gd name="connsiteX29" fmla="*/ 1590008 w 3657600"/>
                <a:gd name="connsiteY29" fmla="*/ 3044857 h 3657600"/>
                <a:gd name="connsiteX30" fmla="*/ 3045714 w 3657600"/>
                <a:gd name="connsiteY30" fmla="*/ 1586389 h 3657600"/>
                <a:gd name="connsiteX31" fmla="*/ 3394139 w 3657600"/>
                <a:gd name="connsiteY31" fmla="*/ 3531489 h 3657600"/>
                <a:gd name="connsiteX32" fmla="*/ 3521964 w 3657600"/>
                <a:gd name="connsiteY32" fmla="*/ 3458718 h 3657600"/>
                <a:gd name="connsiteX33" fmla="*/ 3496342 w 3657600"/>
                <a:gd name="connsiteY33" fmla="*/ 3324130 h 3657600"/>
                <a:gd name="connsiteX34" fmla="*/ 3070765 w 3657600"/>
                <a:gd name="connsiteY34" fmla="*/ 2898743 h 3657600"/>
                <a:gd name="connsiteX35" fmla="*/ 2899674 w 3657600"/>
                <a:gd name="connsiteY35" fmla="*/ 2889440 h 3657600"/>
                <a:gd name="connsiteX36" fmla="*/ 2890371 w 3657600"/>
                <a:gd name="connsiteY36" fmla="*/ 3060531 h 3657600"/>
                <a:gd name="connsiteX37" fmla="*/ 2900077 w 3657600"/>
                <a:gd name="connsiteY37" fmla="*/ 3070193 h 3657600"/>
                <a:gd name="connsiteX38" fmla="*/ 3323654 w 3657600"/>
                <a:gd name="connsiteY38" fmla="*/ 3492532 h 3657600"/>
                <a:gd name="connsiteX39" fmla="*/ 3394424 w 3657600"/>
                <a:gd name="connsiteY39" fmla="*/ 3531489 h 3657600"/>
                <a:gd name="connsiteX40" fmla="*/ 2665762 w 3657600"/>
                <a:gd name="connsiteY40" fmla="*/ 2745296 h 3657600"/>
                <a:gd name="connsiteX41" fmla="*/ 2767013 w 3657600"/>
                <a:gd name="connsiteY41" fmla="*/ 2847213 h 3657600"/>
                <a:gd name="connsiteX42" fmla="*/ 2847594 w 3657600"/>
                <a:gd name="connsiteY42" fmla="*/ 2768061 h 3657600"/>
                <a:gd name="connsiteX43" fmla="*/ 2745201 w 3657600"/>
                <a:gd name="connsiteY43" fmla="*/ 2665762 h 3657600"/>
                <a:gd name="connsiteX44" fmla="*/ 2665762 w 3657600"/>
                <a:gd name="connsiteY44" fmla="*/ 2745296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657600" h="3657600">
                  <a:moveTo>
                    <a:pt x="1675543" y="7144"/>
                  </a:moveTo>
                  <a:cubicBezTo>
                    <a:pt x="1741170" y="16669"/>
                    <a:pt x="1807273" y="23336"/>
                    <a:pt x="1872425" y="35052"/>
                  </a:cubicBezTo>
                  <a:cubicBezTo>
                    <a:pt x="2511457" y="149352"/>
                    <a:pt x="3021521" y="655416"/>
                    <a:pt x="3137631" y="1293495"/>
                  </a:cubicBezTo>
                  <a:cubicBezTo>
                    <a:pt x="3220974" y="1751267"/>
                    <a:pt x="3120962" y="2167699"/>
                    <a:pt x="2845118" y="2542127"/>
                  </a:cubicBezTo>
                  <a:cubicBezTo>
                    <a:pt x="2840927" y="2547843"/>
                    <a:pt x="2836545" y="2553557"/>
                    <a:pt x="2832545" y="2559367"/>
                  </a:cubicBezTo>
                  <a:cubicBezTo>
                    <a:pt x="2831162" y="2562441"/>
                    <a:pt x="2830047" y="2565628"/>
                    <a:pt x="2829211" y="2568892"/>
                  </a:cubicBezTo>
                  <a:cubicBezTo>
                    <a:pt x="2884837" y="2624804"/>
                    <a:pt x="2941130" y="2682240"/>
                    <a:pt x="2998756" y="2738343"/>
                  </a:cubicBezTo>
                  <a:cubicBezTo>
                    <a:pt x="3006185" y="2745486"/>
                    <a:pt x="3020283" y="2746915"/>
                    <a:pt x="3031617" y="2748820"/>
                  </a:cubicBezTo>
                  <a:cubicBezTo>
                    <a:pt x="3081216" y="2757170"/>
                    <a:pt x="3126896" y="2781011"/>
                    <a:pt x="3162110" y="2816924"/>
                  </a:cubicBezTo>
                  <a:cubicBezTo>
                    <a:pt x="3303365" y="2957894"/>
                    <a:pt x="3445097" y="3098483"/>
                    <a:pt x="3585306" y="3240500"/>
                  </a:cubicBezTo>
                  <a:cubicBezTo>
                    <a:pt x="3680568" y="3333743"/>
                    <a:pt x="3682205" y="3486558"/>
                    <a:pt x="3588962" y="3581820"/>
                  </a:cubicBezTo>
                  <a:cubicBezTo>
                    <a:pt x="3588444" y="3582349"/>
                    <a:pt x="3587924" y="3582876"/>
                    <a:pt x="3587401" y="3583400"/>
                  </a:cubicBezTo>
                  <a:cubicBezTo>
                    <a:pt x="3492151" y="3680175"/>
                    <a:pt x="3341180" y="3681603"/>
                    <a:pt x="3241929" y="3583400"/>
                  </a:cubicBezTo>
                  <a:cubicBezTo>
                    <a:pt x="3099816" y="3443288"/>
                    <a:pt x="2959418" y="3301365"/>
                    <a:pt x="2818257" y="3160300"/>
                  </a:cubicBezTo>
                  <a:cubicBezTo>
                    <a:pt x="2780032" y="3122368"/>
                    <a:pt x="2754678" y="3073393"/>
                    <a:pt x="2745772" y="3020282"/>
                  </a:cubicBezTo>
                  <a:cubicBezTo>
                    <a:pt x="2744369" y="3008840"/>
                    <a:pt x="2739856" y="2998002"/>
                    <a:pt x="2732723" y="2988945"/>
                  </a:cubicBezTo>
                  <a:cubicBezTo>
                    <a:pt x="2679859" y="2934367"/>
                    <a:pt x="2625852" y="2880932"/>
                    <a:pt x="2570798" y="2825401"/>
                  </a:cubicBezTo>
                  <a:cubicBezTo>
                    <a:pt x="2561273" y="2831973"/>
                    <a:pt x="2551748" y="2837212"/>
                    <a:pt x="2543747" y="2843403"/>
                  </a:cubicBezTo>
                  <a:cubicBezTo>
                    <a:pt x="1625442" y="3538823"/>
                    <a:pt x="303848" y="3058002"/>
                    <a:pt x="46768" y="1935671"/>
                  </a:cubicBezTo>
                  <a:cubicBezTo>
                    <a:pt x="30671" y="1865376"/>
                    <a:pt x="24479" y="1792796"/>
                    <a:pt x="13526" y="1721358"/>
                  </a:cubicBezTo>
                  <a:cubicBezTo>
                    <a:pt x="11906" y="1710881"/>
                    <a:pt x="9335" y="1700594"/>
                    <a:pt x="7144" y="1690211"/>
                  </a:cubicBezTo>
                  <a:lnTo>
                    <a:pt x="7144" y="1483519"/>
                  </a:lnTo>
                  <a:cubicBezTo>
                    <a:pt x="9887" y="1473375"/>
                    <a:pt x="11986" y="1463067"/>
                    <a:pt x="13430" y="1452658"/>
                  </a:cubicBezTo>
                  <a:cubicBezTo>
                    <a:pt x="25254" y="1291402"/>
                    <a:pt x="63884" y="1133245"/>
                    <a:pt x="127730" y="984695"/>
                  </a:cubicBezTo>
                  <a:cubicBezTo>
                    <a:pt x="355378" y="465392"/>
                    <a:pt x="747363" y="148907"/>
                    <a:pt x="1303687" y="35243"/>
                  </a:cubicBezTo>
                  <a:cubicBezTo>
                    <a:pt x="1367314" y="22193"/>
                    <a:pt x="1432465" y="16669"/>
                    <a:pt x="1496949" y="7620"/>
                  </a:cubicBezTo>
                  <a:close/>
                  <a:moveTo>
                    <a:pt x="3045714" y="1586389"/>
                  </a:moveTo>
                  <a:cubicBezTo>
                    <a:pt x="3045714" y="780764"/>
                    <a:pt x="2393728" y="128492"/>
                    <a:pt x="1589151" y="128206"/>
                  </a:cubicBezTo>
                  <a:cubicBezTo>
                    <a:pt x="784574" y="127921"/>
                    <a:pt x="128397" y="783146"/>
                    <a:pt x="128778" y="1587532"/>
                  </a:cubicBezTo>
                  <a:cubicBezTo>
                    <a:pt x="129159" y="2391918"/>
                    <a:pt x="784670" y="3047048"/>
                    <a:pt x="1590008" y="3044857"/>
                  </a:cubicBezTo>
                  <a:cubicBezTo>
                    <a:pt x="2394681" y="3043963"/>
                    <a:pt x="3046346" y="2391061"/>
                    <a:pt x="3045714" y="1586389"/>
                  </a:cubicBezTo>
                  <a:close/>
                  <a:moveTo>
                    <a:pt x="3394139" y="3531489"/>
                  </a:moveTo>
                  <a:cubicBezTo>
                    <a:pt x="3463290" y="3528155"/>
                    <a:pt x="3501867" y="3506057"/>
                    <a:pt x="3521964" y="3458718"/>
                  </a:cubicBezTo>
                  <a:cubicBezTo>
                    <a:pt x="3543845" y="3413089"/>
                    <a:pt x="3533458" y="3358528"/>
                    <a:pt x="3496342" y="3324130"/>
                  </a:cubicBezTo>
                  <a:cubicBezTo>
                    <a:pt x="3355055" y="3181763"/>
                    <a:pt x="3213195" y="3039967"/>
                    <a:pt x="3070765" y="2898743"/>
                  </a:cubicBezTo>
                  <a:cubicBezTo>
                    <a:pt x="3026089" y="2848929"/>
                    <a:pt x="2949489" y="2844764"/>
                    <a:pt x="2899674" y="2889440"/>
                  </a:cubicBezTo>
                  <a:cubicBezTo>
                    <a:pt x="2849860" y="2934117"/>
                    <a:pt x="2845695" y="3010717"/>
                    <a:pt x="2890371" y="3060531"/>
                  </a:cubicBezTo>
                  <a:cubicBezTo>
                    <a:pt x="2893422" y="3063932"/>
                    <a:pt x="2896662" y="3067158"/>
                    <a:pt x="2900077" y="3070193"/>
                  </a:cubicBezTo>
                  <a:cubicBezTo>
                    <a:pt x="3040380" y="3211925"/>
                    <a:pt x="3180969" y="3353277"/>
                    <a:pt x="3323654" y="3492532"/>
                  </a:cubicBezTo>
                  <a:cubicBezTo>
                    <a:pt x="3346038" y="3514439"/>
                    <a:pt x="3379851" y="3523774"/>
                    <a:pt x="3394424" y="3531489"/>
                  </a:cubicBezTo>
                  <a:close/>
                  <a:moveTo>
                    <a:pt x="2665762" y="2745296"/>
                  </a:moveTo>
                  <a:lnTo>
                    <a:pt x="2767013" y="2847213"/>
                  </a:lnTo>
                  <a:cubicBezTo>
                    <a:pt x="2793969" y="2820638"/>
                    <a:pt x="2821401" y="2793683"/>
                    <a:pt x="2847594" y="2768061"/>
                  </a:cubicBezTo>
                  <a:lnTo>
                    <a:pt x="2745201" y="2665762"/>
                  </a:lnTo>
                  <a:cubicBezTo>
                    <a:pt x="2719674" y="2691098"/>
                    <a:pt x="2693289" y="2717768"/>
                    <a:pt x="2665762" y="2745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934DB2-E839-435E-B2B6-5DDC5D14B9DC}"/>
                </a:ext>
              </a:extLst>
            </p:cNvPr>
            <p:cNvSpPr/>
            <p:nvPr/>
          </p:nvSpPr>
          <p:spPr>
            <a:xfrm>
              <a:off x="-2824625" y="592642"/>
              <a:ext cx="2686050" cy="2686050"/>
            </a:xfrm>
            <a:custGeom>
              <a:avLst/>
              <a:gdLst>
                <a:gd name="connsiteX0" fmla="*/ 2681384 w 2686050"/>
                <a:gd name="connsiteY0" fmla="*/ 1345123 h 2686050"/>
                <a:gd name="connsiteX1" fmla="*/ 1345694 w 2686050"/>
                <a:gd name="connsiteY1" fmla="*/ 2681195 h 2686050"/>
                <a:gd name="connsiteX2" fmla="*/ 1343978 w 2686050"/>
                <a:gd name="connsiteY2" fmla="*/ 2681195 h 2686050"/>
                <a:gd name="connsiteX3" fmla="*/ 7145 w 2686050"/>
                <a:gd name="connsiteY3" fmla="*/ 1343028 h 2686050"/>
                <a:gd name="connsiteX4" fmla="*/ 1345788 w 2686050"/>
                <a:gd name="connsiteY4" fmla="*/ 7146 h 2686050"/>
                <a:gd name="connsiteX5" fmla="*/ 2681385 w 2686050"/>
                <a:gd name="connsiteY5" fmla="*/ 1344265 h 2686050"/>
                <a:gd name="connsiteX6" fmla="*/ 2681384 w 2686050"/>
                <a:gd name="connsiteY6" fmla="*/ 1345123 h 2686050"/>
                <a:gd name="connsiteX7" fmla="*/ 2559845 w 2686050"/>
                <a:gd name="connsiteY7" fmla="*/ 1343790 h 2686050"/>
                <a:gd name="connsiteX8" fmla="*/ 1345312 w 2686050"/>
                <a:gd name="connsiteY8" fmla="*/ 128400 h 2686050"/>
                <a:gd name="connsiteX9" fmla="*/ 128589 w 2686050"/>
                <a:gd name="connsiteY9" fmla="*/ 1343123 h 2686050"/>
                <a:gd name="connsiteX10" fmla="*/ 1346170 w 2686050"/>
                <a:gd name="connsiteY10" fmla="*/ 2559846 h 2686050"/>
                <a:gd name="connsiteX11" fmla="*/ 2559846 w 2686050"/>
                <a:gd name="connsiteY11" fmla="*/ 1344839 h 2686050"/>
                <a:gd name="connsiteX12" fmla="*/ 2559845 w 2686050"/>
                <a:gd name="connsiteY12" fmla="*/ 1343789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2686050">
                  <a:moveTo>
                    <a:pt x="2681384" y="1345123"/>
                  </a:moveTo>
                  <a:cubicBezTo>
                    <a:pt x="2681490" y="2082910"/>
                    <a:pt x="2083481" y="2681090"/>
                    <a:pt x="1345694" y="2681195"/>
                  </a:cubicBezTo>
                  <a:cubicBezTo>
                    <a:pt x="1345122" y="2681195"/>
                    <a:pt x="1344551" y="2681195"/>
                    <a:pt x="1343978" y="2681195"/>
                  </a:cubicBezTo>
                  <a:cubicBezTo>
                    <a:pt x="606648" y="2680433"/>
                    <a:pt x="6192" y="2079405"/>
                    <a:pt x="7145" y="1343028"/>
                  </a:cubicBezTo>
                  <a:cubicBezTo>
                    <a:pt x="8097" y="606650"/>
                    <a:pt x="608839" y="5717"/>
                    <a:pt x="1345788" y="7146"/>
                  </a:cubicBezTo>
                  <a:cubicBezTo>
                    <a:pt x="2083838" y="7567"/>
                    <a:pt x="2681805" y="606215"/>
                    <a:pt x="2681385" y="1344265"/>
                  </a:cubicBezTo>
                  <a:cubicBezTo>
                    <a:pt x="2681385" y="1344551"/>
                    <a:pt x="2681384" y="1344837"/>
                    <a:pt x="2681384" y="1345123"/>
                  </a:cubicBezTo>
                  <a:close/>
                  <a:moveTo>
                    <a:pt x="2559845" y="1343790"/>
                  </a:moveTo>
                  <a:cubicBezTo>
                    <a:pt x="2560003" y="672818"/>
                    <a:pt x="2016284" y="128715"/>
                    <a:pt x="1345312" y="128400"/>
                  </a:cubicBezTo>
                  <a:cubicBezTo>
                    <a:pt x="675895" y="128399"/>
                    <a:pt x="129732" y="673610"/>
                    <a:pt x="128589" y="1343123"/>
                  </a:cubicBezTo>
                  <a:cubicBezTo>
                    <a:pt x="127446" y="2014064"/>
                    <a:pt x="674085" y="2559846"/>
                    <a:pt x="1346170" y="2559846"/>
                  </a:cubicBezTo>
                  <a:cubicBezTo>
                    <a:pt x="2016832" y="2559479"/>
                    <a:pt x="2560214" y="2015501"/>
                    <a:pt x="2559846" y="1344839"/>
                  </a:cubicBezTo>
                  <a:cubicBezTo>
                    <a:pt x="2559846" y="1344489"/>
                    <a:pt x="2559846" y="1344139"/>
                    <a:pt x="2559845" y="1343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F3D5A9-6C6F-4E05-97E9-4EA23FD3045D}"/>
                </a:ext>
              </a:extLst>
            </p:cNvPr>
            <p:cNvSpPr/>
            <p:nvPr/>
          </p:nvSpPr>
          <p:spPr>
            <a:xfrm>
              <a:off x="-2215370" y="1078448"/>
              <a:ext cx="1466850" cy="133350"/>
            </a:xfrm>
            <a:custGeom>
              <a:avLst/>
              <a:gdLst>
                <a:gd name="connsiteX0" fmla="*/ 735105 w 1466850"/>
                <a:gd name="connsiteY0" fmla="*/ 128464 h 133350"/>
                <a:gd name="connsiteX1" fmla="*/ 90071 w 1466850"/>
                <a:gd name="connsiteY1" fmla="*/ 128464 h 133350"/>
                <a:gd name="connsiteX2" fmla="*/ 45304 w 1466850"/>
                <a:gd name="connsiteY2" fmla="*/ 123226 h 133350"/>
                <a:gd name="connsiteX3" fmla="*/ 8061 w 1466850"/>
                <a:gd name="connsiteY3" fmla="*/ 68362 h 133350"/>
                <a:gd name="connsiteX4" fmla="*/ 47114 w 1466850"/>
                <a:gd name="connsiteY4" fmla="*/ 12259 h 133350"/>
                <a:gd name="connsiteX5" fmla="*/ 92739 w 1466850"/>
                <a:gd name="connsiteY5" fmla="*/ 7211 h 133350"/>
                <a:gd name="connsiteX6" fmla="*/ 1379185 w 1466850"/>
                <a:gd name="connsiteY6" fmla="*/ 7211 h 133350"/>
                <a:gd name="connsiteX7" fmla="*/ 1389948 w 1466850"/>
                <a:gd name="connsiteY7" fmla="*/ 7211 h 133350"/>
                <a:gd name="connsiteX8" fmla="*/ 1464624 w 1466850"/>
                <a:gd name="connsiteY8" fmla="*/ 69791 h 133350"/>
                <a:gd name="connsiteX9" fmla="*/ 1390805 w 1466850"/>
                <a:gd name="connsiteY9" fmla="*/ 128655 h 133350"/>
                <a:gd name="connsiteX10" fmla="*/ 735105 w 1466850"/>
                <a:gd name="connsiteY10" fmla="*/ 1284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850" h="133350">
                  <a:moveTo>
                    <a:pt x="735105" y="128464"/>
                  </a:moveTo>
                  <a:cubicBezTo>
                    <a:pt x="520030" y="128464"/>
                    <a:pt x="305019" y="128464"/>
                    <a:pt x="90071" y="128464"/>
                  </a:cubicBezTo>
                  <a:cubicBezTo>
                    <a:pt x="74831" y="128464"/>
                    <a:pt x="54734" y="131322"/>
                    <a:pt x="45304" y="123226"/>
                  </a:cubicBezTo>
                  <a:cubicBezTo>
                    <a:pt x="28826" y="109034"/>
                    <a:pt x="12062" y="88650"/>
                    <a:pt x="8061" y="68362"/>
                  </a:cubicBezTo>
                  <a:cubicBezTo>
                    <a:pt x="2918" y="42454"/>
                    <a:pt x="19872" y="20165"/>
                    <a:pt x="47114" y="12259"/>
                  </a:cubicBezTo>
                  <a:cubicBezTo>
                    <a:pt x="62015" y="8473"/>
                    <a:pt x="77370" y="6774"/>
                    <a:pt x="92739" y="7211"/>
                  </a:cubicBezTo>
                  <a:cubicBezTo>
                    <a:pt x="521554" y="7211"/>
                    <a:pt x="950369" y="7211"/>
                    <a:pt x="1379185" y="7211"/>
                  </a:cubicBezTo>
                  <a:lnTo>
                    <a:pt x="1389948" y="7211"/>
                  </a:lnTo>
                  <a:cubicBezTo>
                    <a:pt x="1436716" y="7973"/>
                    <a:pt x="1465482" y="32071"/>
                    <a:pt x="1464624" y="69791"/>
                  </a:cubicBezTo>
                  <a:cubicBezTo>
                    <a:pt x="1463767" y="107509"/>
                    <a:pt x="1437002" y="128560"/>
                    <a:pt x="1390805" y="128655"/>
                  </a:cubicBezTo>
                  <a:cubicBezTo>
                    <a:pt x="1172175" y="128655"/>
                    <a:pt x="953608" y="128592"/>
                    <a:pt x="735105" y="128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27B69D-E07B-4537-969E-24E97FC5FAB2}"/>
                </a:ext>
              </a:extLst>
            </p:cNvPr>
            <p:cNvSpPr/>
            <p:nvPr/>
          </p:nvSpPr>
          <p:spPr>
            <a:xfrm>
              <a:off x="-1790829" y="2659330"/>
              <a:ext cx="1047750" cy="133350"/>
            </a:xfrm>
            <a:custGeom>
              <a:avLst/>
              <a:gdLst>
                <a:gd name="connsiteX0" fmla="*/ 523161 w 1047750"/>
                <a:gd name="connsiteY0" fmla="*/ 7383 h 133350"/>
                <a:gd name="connsiteX1" fmla="*/ 968074 w 1047750"/>
                <a:gd name="connsiteY1" fmla="*/ 8622 h 133350"/>
                <a:gd name="connsiteX2" fmla="*/ 1028748 w 1047750"/>
                <a:gd name="connsiteY2" fmla="*/ 35958 h 133350"/>
                <a:gd name="connsiteX3" fmla="*/ 992173 w 1047750"/>
                <a:gd name="connsiteY3" fmla="*/ 127017 h 133350"/>
                <a:gd name="connsiteX4" fmla="*/ 960264 w 1047750"/>
                <a:gd name="connsiteY4" fmla="*/ 129018 h 133350"/>
                <a:gd name="connsiteX5" fmla="*/ 88250 w 1047750"/>
                <a:gd name="connsiteY5" fmla="*/ 129018 h 133350"/>
                <a:gd name="connsiteX6" fmla="*/ 70438 w 1047750"/>
                <a:gd name="connsiteY6" fmla="*/ 129018 h 133350"/>
                <a:gd name="connsiteX7" fmla="*/ 7192 w 1047750"/>
                <a:gd name="connsiteY7" fmla="*/ 66057 h 133350"/>
                <a:gd name="connsiteX8" fmla="*/ 71105 w 1047750"/>
                <a:gd name="connsiteY8" fmla="*/ 7955 h 133350"/>
                <a:gd name="connsiteX9" fmla="*/ 206360 w 1047750"/>
                <a:gd name="connsiteY9" fmla="*/ 795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133350">
                  <a:moveTo>
                    <a:pt x="523161" y="7383"/>
                  </a:moveTo>
                  <a:cubicBezTo>
                    <a:pt x="671465" y="7383"/>
                    <a:pt x="819770" y="6336"/>
                    <a:pt x="968074" y="8622"/>
                  </a:cubicBezTo>
                  <a:cubicBezTo>
                    <a:pt x="991032" y="9715"/>
                    <a:pt x="1012719" y="19486"/>
                    <a:pt x="1028748" y="35958"/>
                  </a:cubicBezTo>
                  <a:cubicBezTo>
                    <a:pt x="1056276" y="67581"/>
                    <a:pt x="1034464" y="117112"/>
                    <a:pt x="992173" y="127017"/>
                  </a:cubicBezTo>
                  <a:cubicBezTo>
                    <a:pt x="981645" y="128876"/>
                    <a:pt x="970941" y="129547"/>
                    <a:pt x="960264" y="129018"/>
                  </a:cubicBezTo>
                  <a:lnTo>
                    <a:pt x="88250" y="129018"/>
                  </a:lnTo>
                  <a:cubicBezTo>
                    <a:pt x="82249" y="129018"/>
                    <a:pt x="76344" y="129018"/>
                    <a:pt x="70438" y="129018"/>
                  </a:cubicBezTo>
                  <a:cubicBezTo>
                    <a:pt x="32338" y="126541"/>
                    <a:pt x="5858" y="100443"/>
                    <a:pt x="7192" y="66057"/>
                  </a:cubicBezTo>
                  <a:cubicBezTo>
                    <a:pt x="8526" y="31672"/>
                    <a:pt x="33862" y="8907"/>
                    <a:pt x="71105" y="7955"/>
                  </a:cubicBezTo>
                  <a:cubicBezTo>
                    <a:pt x="116158" y="7003"/>
                    <a:pt x="161211" y="7955"/>
                    <a:pt x="206360" y="7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867283-1737-40BC-8966-213BF53889BF}"/>
                </a:ext>
              </a:extLst>
            </p:cNvPr>
            <p:cNvSpPr/>
            <p:nvPr/>
          </p:nvSpPr>
          <p:spPr>
            <a:xfrm>
              <a:off x="-1182047" y="1566499"/>
              <a:ext cx="438150" cy="733425"/>
            </a:xfrm>
            <a:custGeom>
              <a:avLst/>
              <a:gdLst>
                <a:gd name="connsiteX0" fmla="*/ 290808 w 438150"/>
                <a:gd name="connsiteY0" fmla="*/ 376314 h 733425"/>
                <a:gd name="connsiteX1" fmla="*/ 43920 w 438150"/>
                <a:gd name="connsiteY1" fmla="*/ 129807 h 733425"/>
                <a:gd name="connsiteX2" fmla="*/ 17822 w 438150"/>
                <a:gd name="connsiteY2" fmla="*/ 100756 h 733425"/>
                <a:gd name="connsiteX3" fmla="*/ 27347 w 438150"/>
                <a:gd name="connsiteY3" fmla="*/ 23318 h 733425"/>
                <a:gd name="connsiteX4" fmla="*/ 102785 w 438150"/>
                <a:gd name="connsiteY4" fmla="*/ 18746 h 733425"/>
                <a:gd name="connsiteX5" fmla="*/ 123835 w 438150"/>
                <a:gd name="connsiteY5" fmla="*/ 37796 h 733425"/>
                <a:gd name="connsiteX6" fmla="*/ 400917 w 438150"/>
                <a:gd name="connsiteY6" fmla="*/ 314783 h 733425"/>
                <a:gd name="connsiteX7" fmla="*/ 400917 w 438150"/>
                <a:gd name="connsiteY7" fmla="*/ 426797 h 733425"/>
                <a:gd name="connsiteX8" fmla="*/ 121835 w 438150"/>
                <a:gd name="connsiteY8" fmla="*/ 705879 h 733425"/>
                <a:gd name="connsiteX9" fmla="*/ 49445 w 438150"/>
                <a:gd name="connsiteY9" fmla="*/ 731692 h 733425"/>
                <a:gd name="connsiteX10" fmla="*/ 29823 w 438150"/>
                <a:gd name="connsiteY10" fmla="*/ 626250 h 733425"/>
                <a:gd name="connsiteX11" fmla="*/ 256423 w 438150"/>
                <a:gd name="connsiteY11" fmla="*/ 399651 h 733425"/>
                <a:gd name="connsiteX12" fmla="*/ 290808 w 438150"/>
                <a:gd name="connsiteY12" fmla="*/ 376314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150" h="733425">
                  <a:moveTo>
                    <a:pt x="290808" y="376314"/>
                  </a:moveTo>
                  <a:cubicBezTo>
                    <a:pt x="203369" y="289066"/>
                    <a:pt x="123549" y="209532"/>
                    <a:pt x="43920" y="129807"/>
                  </a:cubicBezTo>
                  <a:cubicBezTo>
                    <a:pt x="34286" y="121006"/>
                    <a:pt x="25544" y="111275"/>
                    <a:pt x="17822" y="100756"/>
                  </a:cubicBezTo>
                  <a:cubicBezTo>
                    <a:pt x="662" y="76322"/>
                    <a:pt x="4777" y="42866"/>
                    <a:pt x="27347" y="23318"/>
                  </a:cubicBezTo>
                  <a:cubicBezTo>
                    <a:pt x="50969" y="2839"/>
                    <a:pt x="76877" y="2363"/>
                    <a:pt x="102785" y="18746"/>
                  </a:cubicBezTo>
                  <a:cubicBezTo>
                    <a:pt x="110468" y="24318"/>
                    <a:pt x="117526" y="30705"/>
                    <a:pt x="123835" y="37796"/>
                  </a:cubicBezTo>
                  <a:cubicBezTo>
                    <a:pt x="216228" y="130125"/>
                    <a:pt x="308588" y="222454"/>
                    <a:pt x="400917" y="314783"/>
                  </a:cubicBezTo>
                  <a:cubicBezTo>
                    <a:pt x="443017" y="357074"/>
                    <a:pt x="443113" y="384696"/>
                    <a:pt x="400917" y="426797"/>
                  </a:cubicBezTo>
                  <a:cubicBezTo>
                    <a:pt x="308017" y="519824"/>
                    <a:pt x="214989" y="612852"/>
                    <a:pt x="121835" y="705879"/>
                  </a:cubicBezTo>
                  <a:cubicBezTo>
                    <a:pt x="101642" y="726072"/>
                    <a:pt x="80401" y="741693"/>
                    <a:pt x="49445" y="731692"/>
                  </a:cubicBezTo>
                  <a:cubicBezTo>
                    <a:pt x="3058" y="716547"/>
                    <a:pt x="-7705" y="664350"/>
                    <a:pt x="29823" y="626250"/>
                  </a:cubicBezTo>
                  <a:cubicBezTo>
                    <a:pt x="104690" y="550050"/>
                    <a:pt x="180508" y="474708"/>
                    <a:pt x="256423" y="399651"/>
                  </a:cubicBezTo>
                  <a:cubicBezTo>
                    <a:pt x="267183" y="390885"/>
                    <a:pt x="278689" y="383076"/>
                    <a:pt x="290808" y="376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78797A-FD77-4AD6-AE22-5DD67F6A8B90}"/>
                </a:ext>
              </a:extLst>
            </p:cNvPr>
            <p:cNvSpPr/>
            <p:nvPr/>
          </p:nvSpPr>
          <p:spPr>
            <a:xfrm>
              <a:off x="-2216800" y="1564619"/>
              <a:ext cx="438150" cy="742950"/>
            </a:xfrm>
            <a:custGeom>
              <a:avLst/>
              <a:gdLst>
                <a:gd name="connsiteX0" fmla="*/ 151224 w 438150"/>
                <a:gd name="connsiteY0" fmla="*/ 373813 h 742950"/>
                <a:gd name="connsiteX1" fmla="*/ 248474 w 438150"/>
                <a:gd name="connsiteY1" fmla="*/ 466492 h 742950"/>
                <a:gd name="connsiteX2" fmla="*/ 409637 w 438150"/>
                <a:gd name="connsiteY2" fmla="*/ 627845 h 742950"/>
                <a:gd name="connsiteX3" fmla="*/ 412971 w 438150"/>
                <a:gd name="connsiteY3" fmla="*/ 719190 h 742950"/>
                <a:gd name="connsiteX4" fmla="*/ 324102 w 438150"/>
                <a:gd name="connsiteY4" fmla="*/ 713475 h 742950"/>
                <a:gd name="connsiteX5" fmla="*/ 29399 w 438150"/>
                <a:gd name="connsiteY5" fmla="*/ 418200 h 742950"/>
                <a:gd name="connsiteX6" fmla="*/ 30256 w 438150"/>
                <a:gd name="connsiteY6" fmla="*/ 324378 h 742950"/>
                <a:gd name="connsiteX7" fmla="*/ 324960 w 438150"/>
                <a:gd name="connsiteY7" fmla="*/ 29580 h 742950"/>
                <a:gd name="connsiteX8" fmla="*/ 413923 w 438150"/>
                <a:gd name="connsiteY8" fmla="*/ 24341 h 742950"/>
                <a:gd name="connsiteX9" fmla="*/ 409923 w 438150"/>
                <a:gd name="connsiteY9" fmla="*/ 115590 h 742950"/>
                <a:gd name="connsiteX10" fmla="*/ 151224 w 438150"/>
                <a:gd name="connsiteY10" fmla="*/ 37381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742950">
                  <a:moveTo>
                    <a:pt x="151224" y="373813"/>
                  </a:moveTo>
                  <a:cubicBezTo>
                    <a:pt x="185037" y="405912"/>
                    <a:pt x="217232" y="435631"/>
                    <a:pt x="248474" y="466492"/>
                  </a:cubicBezTo>
                  <a:cubicBezTo>
                    <a:pt x="302576" y="519831"/>
                    <a:pt x="356487" y="573457"/>
                    <a:pt x="409637" y="627845"/>
                  </a:cubicBezTo>
                  <a:cubicBezTo>
                    <a:pt x="439069" y="657944"/>
                    <a:pt x="439450" y="694043"/>
                    <a:pt x="412971" y="719190"/>
                  </a:cubicBezTo>
                  <a:cubicBezTo>
                    <a:pt x="386491" y="744336"/>
                    <a:pt x="352868" y="741954"/>
                    <a:pt x="324102" y="713475"/>
                  </a:cubicBezTo>
                  <a:cubicBezTo>
                    <a:pt x="225487" y="615621"/>
                    <a:pt x="127252" y="517196"/>
                    <a:pt x="29399" y="418200"/>
                  </a:cubicBezTo>
                  <a:cubicBezTo>
                    <a:pt x="-605" y="387910"/>
                    <a:pt x="-224" y="355049"/>
                    <a:pt x="30256" y="324378"/>
                  </a:cubicBezTo>
                  <a:cubicBezTo>
                    <a:pt x="128046" y="225699"/>
                    <a:pt x="226281" y="127433"/>
                    <a:pt x="324960" y="29580"/>
                  </a:cubicBezTo>
                  <a:cubicBezTo>
                    <a:pt x="353535" y="1005"/>
                    <a:pt x="388682" y="243"/>
                    <a:pt x="413923" y="24341"/>
                  </a:cubicBezTo>
                  <a:cubicBezTo>
                    <a:pt x="439164" y="48439"/>
                    <a:pt x="439450" y="85968"/>
                    <a:pt x="409923" y="115590"/>
                  </a:cubicBezTo>
                  <a:cubicBezTo>
                    <a:pt x="325436" y="201125"/>
                    <a:pt x="240092" y="285326"/>
                    <a:pt x="151224" y="37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C67FBA2-33EA-4B7C-BB3E-08706C279A2D}"/>
                </a:ext>
              </a:extLst>
            </p:cNvPr>
            <p:cNvSpPr/>
            <p:nvPr/>
          </p:nvSpPr>
          <p:spPr>
            <a:xfrm>
              <a:off x="-2399482" y="2416490"/>
              <a:ext cx="857250" cy="133350"/>
            </a:xfrm>
            <a:custGeom>
              <a:avLst/>
              <a:gdLst>
                <a:gd name="connsiteX0" fmla="*/ 437062 w 857250"/>
                <a:gd name="connsiteY0" fmla="*/ 7431 h 133350"/>
                <a:gd name="connsiteX1" fmla="*/ 782629 w 857250"/>
                <a:gd name="connsiteY1" fmla="*/ 7431 h 133350"/>
                <a:gd name="connsiteX2" fmla="*/ 858066 w 857250"/>
                <a:gd name="connsiteY2" fmla="*/ 67629 h 133350"/>
                <a:gd name="connsiteX3" fmla="*/ 781866 w 857250"/>
                <a:gd name="connsiteY3" fmla="*/ 128493 h 133350"/>
                <a:gd name="connsiteX4" fmla="*/ 83589 w 857250"/>
                <a:gd name="connsiteY4" fmla="*/ 128493 h 133350"/>
                <a:gd name="connsiteX5" fmla="*/ 16342 w 857250"/>
                <a:gd name="connsiteY5" fmla="*/ 36673 h 133350"/>
                <a:gd name="connsiteX6" fmla="*/ 80446 w 857250"/>
                <a:gd name="connsiteY6" fmla="*/ 7145 h 133350"/>
                <a:gd name="connsiteX7" fmla="*/ 437062 w 857250"/>
                <a:gd name="connsiteY7" fmla="*/ 743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133350">
                  <a:moveTo>
                    <a:pt x="437062" y="7431"/>
                  </a:moveTo>
                  <a:cubicBezTo>
                    <a:pt x="552187" y="7431"/>
                    <a:pt x="667376" y="7431"/>
                    <a:pt x="782629" y="7431"/>
                  </a:cubicBezTo>
                  <a:cubicBezTo>
                    <a:pt x="832063" y="7431"/>
                    <a:pt x="858162" y="28576"/>
                    <a:pt x="858066" y="67629"/>
                  </a:cubicBezTo>
                  <a:cubicBezTo>
                    <a:pt x="857971" y="106681"/>
                    <a:pt x="830540" y="128399"/>
                    <a:pt x="781866" y="128493"/>
                  </a:cubicBezTo>
                  <a:cubicBezTo>
                    <a:pt x="549075" y="128493"/>
                    <a:pt x="316316" y="128493"/>
                    <a:pt x="83589" y="128493"/>
                  </a:cubicBezTo>
                  <a:cubicBezTo>
                    <a:pt x="23391" y="128493"/>
                    <a:pt x="-10232" y="81821"/>
                    <a:pt x="16342" y="36673"/>
                  </a:cubicBezTo>
                  <a:cubicBezTo>
                    <a:pt x="30820" y="12098"/>
                    <a:pt x="53871" y="7050"/>
                    <a:pt x="80446" y="7145"/>
                  </a:cubicBezTo>
                  <a:cubicBezTo>
                    <a:pt x="199603" y="7717"/>
                    <a:pt x="318285" y="7431"/>
                    <a:pt x="437062" y="7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102708F-601E-4804-995A-EA17B459E0E3}"/>
                </a:ext>
              </a:extLst>
            </p:cNvPr>
            <p:cNvSpPr/>
            <p:nvPr/>
          </p:nvSpPr>
          <p:spPr>
            <a:xfrm>
              <a:off x="-1668274" y="1566165"/>
              <a:ext cx="371475" cy="742950"/>
            </a:xfrm>
            <a:custGeom>
              <a:avLst/>
              <a:gdLst>
                <a:gd name="connsiteX0" fmla="*/ 369936 w 371475"/>
                <a:gd name="connsiteY0" fmla="*/ 70515 h 742950"/>
                <a:gd name="connsiteX1" fmla="*/ 360411 w 371475"/>
                <a:gd name="connsiteY1" fmla="*/ 103472 h 742950"/>
                <a:gd name="connsiteX2" fmla="*/ 127811 w 371475"/>
                <a:gd name="connsiteY2" fmla="*/ 684497 h 742950"/>
                <a:gd name="connsiteX3" fmla="*/ 39514 w 371475"/>
                <a:gd name="connsiteY3" fmla="*/ 729265 h 742950"/>
                <a:gd name="connsiteX4" fmla="*/ 14749 w 371475"/>
                <a:gd name="connsiteY4" fmla="*/ 640396 h 742950"/>
                <a:gd name="connsiteX5" fmla="*/ 200963 w 371475"/>
                <a:gd name="connsiteY5" fmla="*/ 175100 h 742950"/>
                <a:gd name="connsiteX6" fmla="*/ 254398 w 371475"/>
                <a:gd name="connsiteY6" fmla="*/ 43369 h 742950"/>
                <a:gd name="connsiteX7" fmla="*/ 324501 w 371475"/>
                <a:gd name="connsiteY7" fmla="*/ 9460 h 742950"/>
                <a:gd name="connsiteX8" fmla="*/ 369936 w 371475"/>
                <a:gd name="connsiteY8" fmla="*/ 70515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742950">
                  <a:moveTo>
                    <a:pt x="369936" y="70515"/>
                  </a:moveTo>
                  <a:cubicBezTo>
                    <a:pt x="367417" y="81680"/>
                    <a:pt x="364236" y="92685"/>
                    <a:pt x="360411" y="103472"/>
                  </a:cubicBezTo>
                  <a:cubicBezTo>
                    <a:pt x="283195" y="297084"/>
                    <a:pt x="205662" y="490758"/>
                    <a:pt x="127811" y="684497"/>
                  </a:cubicBezTo>
                  <a:cubicBezTo>
                    <a:pt x="109713" y="729550"/>
                    <a:pt x="74661" y="746695"/>
                    <a:pt x="39514" y="729265"/>
                  </a:cubicBezTo>
                  <a:cubicBezTo>
                    <a:pt x="8462" y="713929"/>
                    <a:pt x="-1253" y="680592"/>
                    <a:pt x="14749" y="640396"/>
                  </a:cubicBezTo>
                  <a:cubicBezTo>
                    <a:pt x="76661" y="485266"/>
                    <a:pt x="138733" y="330167"/>
                    <a:pt x="200963" y="175100"/>
                  </a:cubicBezTo>
                  <a:cubicBezTo>
                    <a:pt x="218584" y="131094"/>
                    <a:pt x="235252" y="86708"/>
                    <a:pt x="254398" y="43369"/>
                  </a:cubicBezTo>
                  <a:cubicBezTo>
                    <a:pt x="267542" y="13747"/>
                    <a:pt x="292498" y="1650"/>
                    <a:pt x="324501" y="9460"/>
                  </a:cubicBezTo>
                  <a:cubicBezTo>
                    <a:pt x="353839" y="16223"/>
                    <a:pt x="367935" y="36321"/>
                    <a:pt x="369936" y="70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02A0DC-BDEF-459A-94A6-267B671D1C45}"/>
                </a:ext>
              </a:extLst>
            </p:cNvPr>
            <p:cNvSpPr/>
            <p:nvPr/>
          </p:nvSpPr>
          <p:spPr>
            <a:xfrm>
              <a:off x="-1669359" y="1321688"/>
              <a:ext cx="733425" cy="133350"/>
            </a:xfrm>
            <a:custGeom>
              <a:avLst/>
              <a:gdLst>
                <a:gd name="connsiteX0" fmla="*/ 369593 w 733425"/>
                <a:gd name="connsiteY0" fmla="*/ 128111 h 133350"/>
                <a:gd name="connsiteX1" fmla="*/ 81271 w 733425"/>
                <a:gd name="connsiteY1" fmla="*/ 128111 h 133350"/>
                <a:gd name="connsiteX2" fmla="*/ 7167 w 733425"/>
                <a:gd name="connsiteY2" fmla="*/ 69628 h 133350"/>
                <a:gd name="connsiteX3" fmla="*/ 81938 w 733425"/>
                <a:gd name="connsiteY3" fmla="*/ 7144 h 133350"/>
                <a:gd name="connsiteX4" fmla="*/ 662106 w 733425"/>
                <a:gd name="connsiteY4" fmla="*/ 7144 h 133350"/>
                <a:gd name="connsiteX5" fmla="*/ 735544 w 733425"/>
                <a:gd name="connsiteY5" fmla="*/ 66580 h 133350"/>
                <a:gd name="connsiteX6" fmla="*/ 661534 w 733425"/>
                <a:gd name="connsiteY6" fmla="*/ 128111 h 133350"/>
                <a:gd name="connsiteX7" fmla="*/ 369593 w 733425"/>
                <a:gd name="connsiteY7" fmla="*/ 12811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425" h="133350">
                  <a:moveTo>
                    <a:pt x="369593" y="128111"/>
                  </a:moveTo>
                  <a:cubicBezTo>
                    <a:pt x="273486" y="128111"/>
                    <a:pt x="177378" y="128111"/>
                    <a:pt x="81271" y="128111"/>
                  </a:cubicBezTo>
                  <a:cubicBezTo>
                    <a:pt x="35170" y="128111"/>
                    <a:pt x="8119" y="106204"/>
                    <a:pt x="7167" y="69628"/>
                  </a:cubicBezTo>
                  <a:cubicBezTo>
                    <a:pt x="6214" y="33052"/>
                    <a:pt x="35170" y="7239"/>
                    <a:pt x="81938" y="7144"/>
                  </a:cubicBezTo>
                  <a:cubicBezTo>
                    <a:pt x="275296" y="7144"/>
                    <a:pt x="468685" y="7144"/>
                    <a:pt x="662106" y="7144"/>
                  </a:cubicBezTo>
                  <a:cubicBezTo>
                    <a:pt x="708302" y="7144"/>
                    <a:pt x="734781" y="29433"/>
                    <a:pt x="735544" y="66580"/>
                  </a:cubicBezTo>
                  <a:cubicBezTo>
                    <a:pt x="736305" y="105537"/>
                    <a:pt x="709826" y="128016"/>
                    <a:pt x="661534" y="128111"/>
                  </a:cubicBezTo>
                  <a:cubicBezTo>
                    <a:pt x="564189" y="128302"/>
                    <a:pt x="466938" y="128111"/>
                    <a:pt x="369593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47D9BE-5089-45E5-BDCE-A6306CF7F815}"/>
                </a:ext>
              </a:extLst>
            </p:cNvPr>
            <p:cNvSpPr/>
            <p:nvPr/>
          </p:nvSpPr>
          <p:spPr>
            <a:xfrm>
              <a:off x="-1790826" y="835056"/>
              <a:ext cx="619125" cy="133350"/>
            </a:xfrm>
            <a:custGeom>
              <a:avLst/>
              <a:gdLst>
                <a:gd name="connsiteX0" fmla="*/ 309512 w 619125"/>
                <a:gd name="connsiteY0" fmla="*/ 128683 h 133350"/>
                <a:gd name="connsiteX1" fmla="*/ 78246 w 619125"/>
                <a:gd name="connsiteY1" fmla="*/ 128683 h 133350"/>
                <a:gd name="connsiteX2" fmla="*/ 7189 w 619125"/>
                <a:gd name="connsiteY2" fmla="*/ 70676 h 133350"/>
                <a:gd name="connsiteX3" fmla="*/ 77388 w 619125"/>
                <a:gd name="connsiteY3" fmla="*/ 7525 h 133350"/>
                <a:gd name="connsiteX4" fmla="*/ 543542 w 619125"/>
                <a:gd name="connsiteY4" fmla="*/ 7525 h 133350"/>
                <a:gd name="connsiteX5" fmla="*/ 613741 w 619125"/>
                <a:gd name="connsiteY5" fmla="*/ 69819 h 133350"/>
                <a:gd name="connsiteX6" fmla="*/ 544304 w 619125"/>
                <a:gd name="connsiteY6" fmla="*/ 128683 h 133350"/>
                <a:gd name="connsiteX7" fmla="*/ 309512 w 619125"/>
                <a:gd name="connsiteY7" fmla="*/ 1286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133350">
                  <a:moveTo>
                    <a:pt x="309512" y="128683"/>
                  </a:moveTo>
                  <a:cubicBezTo>
                    <a:pt x="232360" y="128683"/>
                    <a:pt x="155303" y="128683"/>
                    <a:pt x="78246" y="128683"/>
                  </a:cubicBezTo>
                  <a:cubicBezTo>
                    <a:pt x="35288" y="128683"/>
                    <a:pt x="8523" y="106109"/>
                    <a:pt x="7189" y="70676"/>
                  </a:cubicBezTo>
                  <a:cubicBezTo>
                    <a:pt x="5855" y="35243"/>
                    <a:pt x="34145" y="7620"/>
                    <a:pt x="77388" y="7525"/>
                  </a:cubicBezTo>
                  <a:cubicBezTo>
                    <a:pt x="232836" y="7017"/>
                    <a:pt x="388221" y="7017"/>
                    <a:pt x="543542" y="7525"/>
                  </a:cubicBezTo>
                  <a:cubicBezTo>
                    <a:pt x="588595" y="7525"/>
                    <a:pt x="614598" y="31719"/>
                    <a:pt x="613741" y="69819"/>
                  </a:cubicBezTo>
                  <a:cubicBezTo>
                    <a:pt x="612884" y="107919"/>
                    <a:pt x="588214" y="128492"/>
                    <a:pt x="544304" y="128683"/>
                  </a:cubicBezTo>
                  <a:cubicBezTo>
                    <a:pt x="466008" y="128969"/>
                    <a:pt x="387713" y="128683"/>
                    <a:pt x="309512" y="128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20DED33-7EB5-4C2F-8874-40180140FCCC}"/>
                </a:ext>
              </a:extLst>
            </p:cNvPr>
            <p:cNvSpPr/>
            <p:nvPr/>
          </p:nvSpPr>
          <p:spPr>
            <a:xfrm>
              <a:off x="-1790877" y="2902450"/>
              <a:ext cx="619125" cy="133350"/>
            </a:xfrm>
            <a:custGeom>
              <a:avLst/>
              <a:gdLst>
                <a:gd name="connsiteX0" fmla="*/ 310516 w 619125"/>
                <a:gd name="connsiteY0" fmla="*/ 7247 h 133350"/>
                <a:gd name="connsiteX1" fmla="*/ 541783 w 619125"/>
                <a:gd name="connsiteY1" fmla="*/ 7247 h 133350"/>
                <a:gd name="connsiteX2" fmla="*/ 613887 w 619125"/>
                <a:gd name="connsiteY2" fmla="*/ 67445 h 133350"/>
                <a:gd name="connsiteX3" fmla="*/ 542545 w 619125"/>
                <a:gd name="connsiteY3" fmla="*/ 128309 h 133350"/>
                <a:gd name="connsiteX4" fmla="*/ 80011 w 619125"/>
                <a:gd name="connsiteY4" fmla="*/ 128309 h 133350"/>
                <a:gd name="connsiteX5" fmla="*/ 7145 w 619125"/>
                <a:gd name="connsiteY5" fmla="*/ 68206 h 133350"/>
                <a:gd name="connsiteX6" fmla="*/ 79249 w 619125"/>
                <a:gd name="connsiteY6" fmla="*/ 7342 h 133350"/>
                <a:gd name="connsiteX7" fmla="*/ 310516 w 619125"/>
                <a:gd name="connsiteY7" fmla="*/ 724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133350">
                  <a:moveTo>
                    <a:pt x="310516" y="7247"/>
                  </a:moveTo>
                  <a:cubicBezTo>
                    <a:pt x="387669" y="7247"/>
                    <a:pt x="464726" y="7247"/>
                    <a:pt x="541783" y="7247"/>
                  </a:cubicBezTo>
                  <a:cubicBezTo>
                    <a:pt x="587789" y="7247"/>
                    <a:pt x="613697" y="29535"/>
                    <a:pt x="613887" y="67445"/>
                  </a:cubicBezTo>
                  <a:cubicBezTo>
                    <a:pt x="614078" y="105354"/>
                    <a:pt x="588170" y="128214"/>
                    <a:pt x="542545" y="128309"/>
                  </a:cubicBezTo>
                  <a:cubicBezTo>
                    <a:pt x="388431" y="128309"/>
                    <a:pt x="234253" y="128309"/>
                    <a:pt x="80011" y="128309"/>
                  </a:cubicBezTo>
                  <a:cubicBezTo>
                    <a:pt x="35530" y="128309"/>
                    <a:pt x="7335" y="104497"/>
                    <a:pt x="7145" y="68206"/>
                  </a:cubicBezTo>
                  <a:cubicBezTo>
                    <a:pt x="6955" y="31916"/>
                    <a:pt x="35148" y="7532"/>
                    <a:pt x="79249" y="7342"/>
                  </a:cubicBezTo>
                  <a:cubicBezTo>
                    <a:pt x="156402" y="6961"/>
                    <a:pt x="233459" y="7247"/>
                    <a:pt x="310516" y="7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E55C295-D548-4D13-AA43-0A4494A236E5}"/>
                </a:ext>
              </a:extLst>
            </p:cNvPr>
            <p:cNvSpPr/>
            <p:nvPr/>
          </p:nvSpPr>
          <p:spPr>
            <a:xfrm>
              <a:off x="-2398002" y="1321403"/>
              <a:ext cx="619125" cy="133350"/>
            </a:xfrm>
            <a:custGeom>
              <a:avLst/>
              <a:gdLst>
                <a:gd name="connsiteX0" fmla="*/ 309660 w 619125"/>
                <a:gd name="connsiteY0" fmla="*/ 128397 h 133350"/>
                <a:gd name="connsiteX1" fmla="*/ 78393 w 619125"/>
                <a:gd name="connsiteY1" fmla="*/ 128397 h 133350"/>
                <a:gd name="connsiteX2" fmla="*/ 7146 w 619125"/>
                <a:gd name="connsiteY2" fmla="*/ 67818 h 133350"/>
                <a:gd name="connsiteX3" fmla="*/ 79632 w 619125"/>
                <a:gd name="connsiteY3" fmla="*/ 7429 h 133350"/>
                <a:gd name="connsiteX4" fmla="*/ 542070 w 619125"/>
                <a:gd name="connsiteY4" fmla="*/ 7429 h 133350"/>
                <a:gd name="connsiteX5" fmla="*/ 613698 w 619125"/>
                <a:gd name="connsiteY5" fmla="*/ 68961 h 133350"/>
                <a:gd name="connsiteX6" fmla="*/ 540928 w 619125"/>
                <a:gd name="connsiteY6" fmla="*/ 128302 h 133350"/>
                <a:gd name="connsiteX7" fmla="*/ 309660 w 619125"/>
                <a:gd name="connsiteY7" fmla="*/ 12839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133350">
                  <a:moveTo>
                    <a:pt x="309660" y="128397"/>
                  </a:moveTo>
                  <a:cubicBezTo>
                    <a:pt x="232603" y="128397"/>
                    <a:pt x="155546" y="128397"/>
                    <a:pt x="78393" y="128397"/>
                  </a:cubicBezTo>
                  <a:cubicBezTo>
                    <a:pt x="32197" y="128397"/>
                    <a:pt x="6860" y="106013"/>
                    <a:pt x="7146" y="67818"/>
                  </a:cubicBezTo>
                  <a:cubicBezTo>
                    <a:pt x="7432" y="29623"/>
                    <a:pt x="34007" y="7620"/>
                    <a:pt x="79632" y="7429"/>
                  </a:cubicBezTo>
                  <a:cubicBezTo>
                    <a:pt x="233746" y="7049"/>
                    <a:pt x="387892" y="7049"/>
                    <a:pt x="542070" y="7429"/>
                  </a:cubicBezTo>
                  <a:cubicBezTo>
                    <a:pt x="586838" y="7429"/>
                    <a:pt x="613984" y="31909"/>
                    <a:pt x="613698" y="68961"/>
                  </a:cubicBezTo>
                  <a:cubicBezTo>
                    <a:pt x="613413" y="106013"/>
                    <a:pt x="587314" y="128112"/>
                    <a:pt x="540928" y="128302"/>
                  </a:cubicBezTo>
                  <a:cubicBezTo>
                    <a:pt x="463775" y="128683"/>
                    <a:pt x="386717" y="128397"/>
                    <a:pt x="309660" y="128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78B36D-0305-4945-A817-D47BF08512A0}"/>
                </a:ext>
              </a:extLst>
            </p:cNvPr>
            <p:cNvSpPr/>
            <p:nvPr/>
          </p:nvSpPr>
          <p:spPr>
            <a:xfrm>
              <a:off x="-1425906" y="2416628"/>
              <a:ext cx="495300" cy="133350"/>
            </a:xfrm>
            <a:custGeom>
              <a:avLst/>
              <a:gdLst>
                <a:gd name="connsiteX0" fmla="*/ 252346 w 495300"/>
                <a:gd name="connsiteY0" fmla="*/ 7294 h 133350"/>
                <a:gd name="connsiteX1" fmla="*/ 423796 w 495300"/>
                <a:gd name="connsiteY1" fmla="*/ 7294 h 133350"/>
                <a:gd name="connsiteX2" fmla="*/ 492471 w 495300"/>
                <a:gd name="connsiteY2" fmla="*/ 67016 h 133350"/>
                <a:gd name="connsiteX3" fmla="*/ 424177 w 495300"/>
                <a:gd name="connsiteY3" fmla="*/ 128071 h 133350"/>
                <a:gd name="connsiteX4" fmla="*/ 74895 w 495300"/>
                <a:gd name="connsiteY4" fmla="*/ 128071 h 133350"/>
                <a:gd name="connsiteX5" fmla="*/ 7173 w 495300"/>
                <a:gd name="connsiteY5" fmla="*/ 65682 h 133350"/>
                <a:gd name="connsiteX6" fmla="*/ 74514 w 495300"/>
                <a:gd name="connsiteY6" fmla="*/ 7294 h 133350"/>
                <a:gd name="connsiteX7" fmla="*/ 252346 w 495300"/>
                <a:gd name="connsiteY7" fmla="*/ 729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300" h="133350">
                  <a:moveTo>
                    <a:pt x="252346" y="7294"/>
                  </a:moveTo>
                  <a:cubicBezTo>
                    <a:pt x="309496" y="7294"/>
                    <a:pt x="366646" y="7294"/>
                    <a:pt x="423796" y="7294"/>
                  </a:cubicBezTo>
                  <a:cubicBezTo>
                    <a:pt x="466945" y="7294"/>
                    <a:pt x="492281" y="30154"/>
                    <a:pt x="492471" y="67016"/>
                  </a:cubicBezTo>
                  <a:cubicBezTo>
                    <a:pt x="492662" y="103878"/>
                    <a:pt x="466945" y="127880"/>
                    <a:pt x="424177" y="128071"/>
                  </a:cubicBezTo>
                  <a:cubicBezTo>
                    <a:pt x="307782" y="128706"/>
                    <a:pt x="191354" y="128706"/>
                    <a:pt x="74895" y="128071"/>
                  </a:cubicBezTo>
                  <a:cubicBezTo>
                    <a:pt x="33748" y="128071"/>
                    <a:pt x="6125" y="101020"/>
                    <a:pt x="7173" y="65682"/>
                  </a:cubicBezTo>
                  <a:cubicBezTo>
                    <a:pt x="8220" y="30344"/>
                    <a:pt x="34700" y="7675"/>
                    <a:pt x="74514" y="7294"/>
                  </a:cubicBezTo>
                  <a:cubicBezTo>
                    <a:pt x="133474" y="6913"/>
                    <a:pt x="192910" y="7389"/>
                    <a:pt x="252346" y="7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763AB39-EF7E-451D-B587-5841BFF120A3}"/>
                </a:ext>
              </a:extLst>
            </p:cNvPr>
            <p:cNvSpPr/>
            <p:nvPr/>
          </p:nvSpPr>
          <p:spPr>
            <a:xfrm>
              <a:off x="-2216188" y="2659147"/>
              <a:ext cx="314325" cy="133350"/>
            </a:xfrm>
            <a:custGeom>
              <a:avLst/>
              <a:gdLst>
                <a:gd name="connsiteX0" fmla="*/ 160803 w 314325"/>
                <a:gd name="connsiteY0" fmla="*/ 7567 h 133350"/>
                <a:gd name="connsiteX1" fmla="*/ 249767 w 314325"/>
                <a:gd name="connsiteY1" fmla="*/ 7567 h 133350"/>
                <a:gd name="connsiteX2" fmla="*/ 308374 w 314325"/>
                <a:gd name="connsiteY2" fmla="*/ 69315 h 133350"/>
                <a:gd name="connsiteX3" fmla="*/ 251196 w 314325"/>
                <a:gd name="connsiteY3" fmla="*/ 127868 h 133350"/>
                <a:gd name="connsiteX4" fmla="*/ 66125 w 314325"/>
                <a:gd name="connsiteY4" fmla="*/ 127868 h 133350"/>
                <a:gd name="connsiteX5" fmla="*/ 7145 w 314325"/>
                <a:gd name="connsiteY5" fmla="*/ 68169 h 133350"/>
                <a:gd name="connsiteX6" fmla="*/ 7260 w 314325"/>
                <a:gd name="connsiteY6" fmla="*/ 64812 h 133350"/>
                <a:gd name="connsiteX7" fmla="*/ 68220 w 314325"/>
                <a:gd name="connsiteY7" fmla="*/ 7662 h 133350"/>
                <a:gd name="connsiteX8" fmla="*/ 160803 w 314325"/>
                <a:gd name="connsiteY8" fmla="*/ 756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133350">
                  <a:moveTo>
                    <a:pt x="160803" y="7567"/>
                  </a:moveTo>
                  <a:cubicBezTo>
                    <a:pt x="190426" y="7567"/>
                    <a:pt x="220144" y="6615"/>
                    <a:pt x="249767" y="7567"/>
                  </a:cubicBezTo>
                  <a:cubicBezTo>
                    <a:pt x="283002" y="8434"/>
                    <a:pt x="309241" y="36080"/>
                    <a:pt x="308374" y="69315"/>
                  </a:cubicBezTo>
                  <a:cubicBezTo>
                    <a:pt x="307553" y="100779"/>
                    <a:pt x="282632" y="126299"/>
                    <a:pt x="251196" y="127868"/>
                  </a:cubicBezTo>
                  <a:cubicBezTo>
                    <a:pt x="189569" y="129582"/>
                    <a:pt x="127371" y="129582"/>
                    <a:pt x="66125" y="127868"/>
                  </a:cubicBezTo>
                  <a:cubicBezTo>
                    <a:pt x="33352" y="127669"/>
                    <a:pt x="6946" y="100941"/>
                    <a:pt x="7145" y="68169"/>
                  </a:cubicBezTo>
                  <a:cubicBezTo>
                    <a:pt x="7152" y="67049"/>
                    <a:pt x="7190" y="65930"/>
                    <a:pt x="7260" y="64812"/>
                  </a:cubicBezTo>
                  <a:cubicBezTo>
                    <a:pt x="8800" y="32420"/>
                    <a:pt x="35796" y="7111"/>
                    <a:pt x="68220" y="7662"/>
                  </a:cubicBezTo>
                  <a:cubicBezTo>
                    <a:pt x="98700" y="6805"/>
                    <a:pt x="129942" y="7567"/>
                    <a:pt x="16080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607BC6-674C-46D3-AD6D-04FB1D55CD94}"/>
                </a:ext>
              </a:extLst>
            </p:cNvPr>
            <p:cNvSpPr/>
            <p:nvPr/>
          </p:nvSpPr>
          <p:spPr>
            <a:xfrm>
              <a:off x="-817131" y="1321645"/>
              <a:ext cx="247650" cy="133350"/>
            </a:xfrm>
            <a:custGeom>
              <a:avLst/>
              <a:gdLst>
                <a:gd name="connsiteX0" fmla="*/ 128394 w 247650"/>
                <a:gd name="connsiteY0" fmla="*/ 127774 h 133350"/>
                <a:gd name="connsiteX1" fmla="*/ 64386 w 247650"/>
                <a:gd name="connsiteY1" fmla="*/ 127774 h 133350"/>
                <a:gd name="connsiteX2" fmla="*/ 7236 w 247650"/>
                <a:gd name="connsiteY2" fmla="*/ 71576 h 133350"/>
                <a:gd name="connsiteX3" fmla="*/ 58004 w 247650"/>
                <a:gd name="connsiteY3" fmla="*/ 9473 h 133350"/>
                <a:gd name="connsiteX4" fmla="*/ 199831 w 247650"/>
                <a:gd name="connsiteY4" fmla="*/ 10045 h 133350"/>
                <a:gd name="connsiteX5" fmla="*/ 248690 w 247650"/>
                <a:gd name="connsiteY5" fmla="*/ 70319 h 133350"/>
                <a:gd name="connsiteX6" fmla="*/ 248218 w 247650"/>
                <a:gd name="connsiteY6" fmla="*/ 73767 h 133350"/>
                <a:gd name="connsiteX7" fmla="*/ 192401 w 247650"/>
                <a:gd name="connsiteY7" fmla="*/ 127678 h 133350"/>
                <a:gd name="connsiteX8" fmla="*/ 128394 w 247650"/>
                <a:gd name="connsiteY8" fmla="*/ 1277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33350">
                  <a:moveTo>
                    <a:pt x="128394" y="127774"/>
                  </a:moveTo>
                  <a:cubicBezTo>
                    <a:pt x="107058" y="127774"/>
                    <a:pt x="85627" y="128917"/>
                    <a:pt x="64386" y="127774"/>
                  </a:cubicBezTo>
                  <a:cubicBezTo>
                    <a:pt x="33315" y="127477"/>
                    <a:pt x="8055" y="102638"/>
                    <a:pt x="7236" y="71576"/>
                  </a:cubicBezTo>
                  <a:cubicBezTo>
                    <a:pt x="5616" y="39953"/>
                    <a:pt x="25429" y="11569"/>
                    <a:pt x="58004" y="9473"/>
                  </a:cubicBezTo>
                  <a:cubicBezTo>
                    <a:pt x="105229" y="6187"/>
                    <a:pt x="152634" y="6378"/>
                    <a:pt x="199831" y="10045"/>
                  </a:cubicBezTo>
                  <a:cubicBezTo>
                    <a:pt x="229967" y="13197"/>
                    <a:pt x="251842" y="40183"/>
                    <a:pt x="248690" y="70319"/>
                  </a:cubicBezTo>
                  <a:cubicBezTo>
                    <a:pt x="248569" y="71473"/>
                    <a:pt x="248412" y="72623"/>
                    <a:pt x="248218" y="73767"/>
                  </a:cubicBezTo>
                  <a:cubicBezTo>
                    <a:pt x="244027" y="105866"/>
                    <a:pt x="225549" y="125488"/>
                    <a:pt x="192401" y="127678"/>
                  </a:cubicBezTo>
                  <a:cubicBezTo>
                    <a:pt x="170875" y="128821"/>
                    <a:pt x="149444" y="127678"/>
                    <a:pt x="128394" y="127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068A559-D0FA-4884-A302-36B30542421C}"/>
                </a:ext>
              </a:extLst>
            </p:cNvPr>
            <p:cNvSpPr/>
            <p:nvPr/>
          </p:nvSpPr>
          <p:spPr>
            <a:xfrm>
              <a:off x="-817675" y="2416587"/>
              <a:ext cx="247650" cy="133350"/>
            </a:xfrm>
            <a:custGeom>
              <a:avLst/>
              <a:gdLst>
                <a:gd name="connsiteX0" fmla="*/ 130176 w 247650"/>
                <a:gd name="connsiteY0" fmla="*/ 7525 h 133350"/>
                <a:gd name="connsiteX1" fmla="*/ 190660 w 247650"/>
                <a:gd name="connsiteY1" fmla="*/ 7525 h 133350"/>
                <a:gd name="connsiteX2" fmla="*/ 249232 w 247650"/>
                <a:gd name="connsiteY2" fmla="*/ 68561 h 133350"/>
                <a:gd name="connsiteX3" fmla="*/ 195136 w 247650"/>
                <a:gd name="connsiteY3" fmla="*/ 126873 h 133350"/>
                <a:gd name="connsiteX4" fmla="*/ 60262 w 247650"/>
                <a:gd name="connsiteY4" fmla="*/ 126873 h 133350"/>
                <a:gd name="connsiteX5" fmla="*/ 7526 w 247650"/>
                <a:gd name="connsiteY5" fmla="*/ 60729 h 133350"/>
                <a:gd name="connsiteX6" fmla="*/ 66263 w 247650"/>
                <a:gd name="connsiteY6" fmla="*/ 7620 h 133350"/>
                <a:gd name="connsiteX7" fmla="*/ 130176 w 247650"/>
                <a:gd name="connsiteY7" fmla="*/ 75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133350">
                  <a:moveTo>
                    <a:pt x="130176" y="7525"/>
                  </a:moveTo>
                  <a:cubicBezTo>
                    <a:pt x="150369" y="7525"/>
                    <a:pt x="170562" y="6667"/>
                    <a:pt x="190660" y="7525"/>
                  </a:cubicBezTo>
                  <a:cubicBezTo>
                    <a:pt x="223688" y="8206"/>
                    <a:pt x="249912" y="35532"/>
                    <a:pt x="249232" y="68561"/>
                  </a:cubicBezTo>
                  <a:cubicBezTo>
                    <a:pt x="248606" y="98908"/>
                    <a:pt x="225351" y="123976"/>
                    <a:pt x="195136" y="126873"/>
                  </a:cubicBezTo>
                  <a:cubicBezTo>
                    <a:pt x="150225" y="129778"/>
                    <a:pt x="105173" y="129778"/>
                    <a:pt x="60262" y="126873"/>
                  </a:cubicBezTo>
                  <a:cubicBezTo>
                    <a:pt x="27435" y="123170"/>
                    <a:pt x="3824" y="93557"/>
                    <a:pt x="7526" y="60729"/>
                  </a:cubicBezTo>
                  <a:cubicBezTo>
                    <a:pt x="10908" y="30745"/>
                    <a:pt x="36091" y="7974"/>
                    <a:pt x="66263" y="7620"/>
                  </a:cubicBezTo>
                  <a:cubicBezTo>
                    <a:pt x="87504" y="6667"/>
                    <a:pt x="108840" y="7525"/>
                    <a:pt x="130176" y="7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571B6D3-3A67-4063-B330-CE12C3C274A6}"/>
              </a:ext>
            </a:extLst>
          </p:cNvPr>
          <p:cNvSpPr/>
          <p:nvPr/>
        </p:nvSpPr>
        <p:spPr>
          <a:xfrm>
            <a:off x="0" y="628582"/>
            <a:ext cx="4603512" cy="6140518"/>
          </a:xfrm>
          <a:custGeom>
            <a:avLst/>
            <a:gdLst>
              <a:gd name="connsiteX0" fmla="*/ 0 w 5022612"/>
              <a:gd name="connsiteY0" fmla="*/ 0 h 6699546"/>
              <a:gd name="connsiteX1" fmla="*/ 5022612 w 5022612"/>
              <a:gd name="connsiteY1" fmla="*/ 6699546 h 6699546"/>
              <a:gd name="connsiteX2" fmla="*/ 0 w 5022612"/>
              <a:gd name="connsiteY2" fmla="*/ 6699546 h 669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612" h="6699546">
                <a:moveTo>
                  <a:pt x="0" y="0"/>
                </a:moveTo>
                <a:lnTo>
                  <a:pt x="5022612" y="6699546"/>
                </a:lnTo>
                <a:lnTo>
                  <a:pt x="0" y="6699546"/>
                </a:lnTo>
                <a:close/>
              </a:path>
            </a:pathLst>
          </a:custGeom>
          <a:blipFill>
            <a:blip r:embed="rId3"/>
            <a:stretch>
              <a:fillRect l="-105782" t="-1046" r="-20304" b="-43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BC3F58B-7D42-40F1-B6DB-D02096E1CB24}"/>
              </a:ext>
            </a:extLst>
          </p:cNvPr>
          <p:cNvSpPr/>
          <p:nvPr/>
        </p:nvSpPr>
        <p:spPr>
          <a:xfrm>
            <a:off x="1546008" y="2588219"/>
            <a:ext cx="1615200" cy="1615200"/>
          </a:xfrm>
          <a:prstGeom prst="ellipse">
            <a:avLst/>
          </a:prstGeom>
          <a:solidFill>
            <a:srgbClr val="FF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9FAB873-47BB-4FF5-96EC-E38FF988A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7" b="4990"/>
          <a:stretch/>
        </p:blipFill>
        <p:spPr>
          <a:xfrm flipH="1">
            <a:off x="-1" y="417411"/>
            <a:ext cx="5348492" cy="6351689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AD75949-8520-4C79-A9BB-614618EF6598}"/>
              </a:ext>
            </a:extLst>
          </p:cNvPr>
          <p:cNvGrpSpPr/>
          <p:nvPr/>
        </p:nvGrpSpPr>
        <p:grpSpPr>
          <a:xfrm rot="21389395">
            <a:off x="1940299" y="3123726"/>
            <a:ext cx="700515" cy="635015"/>
            <a:chOff x="5159978" y="561040"/>
            <a:chExt cx="1870329" cy="1695450"/>
          </a:xfrm>
          <a:solidFill>
            <a:schemeClr val="bg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D64E79B-D99D-4990-89D9-9E697D76FA0C}"/>
                </a:ext>
              </a:extLst>
            </p:cNvPr>
            <p:cNvSpPr/>
            <p:nvPr/>
          </p:nvSpPr>
          <p:spPr>
            <a:xfrm>
              <a:off x="5159978" y="561040"/>
              <a:ext cx="1181100" cy="1695450"/>
            </a:xfrm>
            <a:custGeom>
              <a:avLst/>
              <a:gdLst>
                <a:gd name="connsiteX0" fmla="*/ 7144 w 1181100"/>
                <a:gd name="connsiteY0" fmla="*/ 8192 h 1695450"/>
                <a:gd name="connsiteX1" fmla="*/ 31432 w 1181100"/>
                <a:gd name="connsiteY1" fmla="*/ 7144 h 1695450"/>
                <a:gd name="connsiteX2" fmla="*/ 728948 w 1181100"/>
                <a:gd name="connsiteY2" fmla="*/ 7144 h 1695450"/>
                <a:gd name="connsiteX3" fmla="*/ 1160812 w 1181100"/>
                <a:gd name="connsiteY3" fmla="*/ 324421 h 1695450"/>
                <a:gd name="connsiteX4" fmla="*/ 1181100 w 1181100"/>
                <a:gd name="connsiteY4" fmla="*/ 450913 h 1695450"/>
                <a:gd name="connsiteX5" fmla="*/ 1181767 w 1181100"/>
                <a:gd name="connsiteY5" fmla="*/ 1241489 h 1695450"/>
                <a:gd name="connsiteX6" fmla="*/ 752475 w 1181100"/>
                <a:gd name="connsiteY6" fmla="*/ 1688306 h 1695450"/>
                <a:gd name="connsiteX7" fmla="*/ 736854 w 1181100"/>
                <a:gd name="connsiteY7" fmla="*/ 1688306 h 1695450"/>
                <a:gd name="connsiteX8" fmla="*/ 735806 w 1181100"/>
                <a:gd name="connsiteY8" fmla="*/ 1664303 h 1695450"/>
                <a:gd name="connsiteX9" fmla="*/ 735806 w 1181100"/>
                <a:gd name="connsiteY9" fmla="*/ 489109 h 1695450"/>
                <a:gd name="connsiteX10" fmla="*/ 702278 w 1181100"/>
                <a:gd name="connsiteY10" fmla="*/ 456152 h 1695450"/>
                <a:gd name="connsiteX11" fmla="*/ 437388 w 1181100"/>
                <a:gd name="connsiteY11" fmla="*/ 455390 h 1695450"/>
                <a:gd name="connsiteX12" fmla="*/ 7620 w 1181100"/>
                <a:gd name="connsiteY12" fmla="*/ 32385 h 1695450"/>
                <a:gd name="connsiteX13" fmla="*/ 7144 w 1181100"/>
                <a:gd name="connsiteY13" fmla="*/ 8192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100" h="1695450">
                  <a:moveTo>
                    <a:pt x="7144" y="8192"/>
                  </a:moveTo>
                  <a:cubicBezTo>
                    <a:pt x="16669" y="7715"/>
                    <a:pt x="24289" y="7144"/>
                    <a:pt x="31432" y="7144"/>
                  </a:cubicBezTo>
                  <a:cubicBezTo>
                    <a:pt x="263969" y="7144"/>
                    <a:pt x="496475" y="7144"/>
                    <a:pt x="728948" y="7144"/>
                  </a:cubicBezTo>
                  <a:cubicBezTo>
                    <a:pt x="930783" y="7144"/>
                    <a:pt x="1099947" y="130969"/>
                    <a:pt x="1160812" y="324421"/>
                  </a:cubicBezTo>
                  <a:cubicBezTo>
                    <a:pt x="1173723" y="365367"/>
                    <a:pt x="1180559" y="407984"/>
                    <a:pt x="1181100" y="450913"/>
                  </a:cubicBezTo>
                  <a:cubicBezTo>
                    <a:pt x="1182910" y="714470"/>
                    <a:pt x="1182624" y="978122"/>
                    <a:pt x="1181767" y="1241489"/>
                  </a:cubicBezTo>
                  <a:cubicBezTo>
                    <a:pt x="1180299" y="1480906"/>
                    <a:pt x="991642" y="1677265"/>
                    <a:pt x="752475" y="1688306"/>
                  </a:cubicBezTo>
                  <a:cubicBezTo>
                    <a:pt x="748189" y="1688306"/>
                    <a:pt x="743807" y="1688306"/>
                    <a:pt x="736854" y="1688306"/>
                  </a:cubicBezTo>
                  <a:cubicBezTo>
                    <a:pt x="736854" y="1679924"/>
                    <a:pt x="735806" y="1672114"/>
                    <a:pt x="735806" y="1664303"/>
                  </a:cubicBezTo>
                  <a:cubicBezTo>
                    <a:pt x="735806" y="1272572"/>
                    <a:pt x="735806" y="880840"/>
                    <a:pt x="735806" y="489109"/>
                  </a:cubicBezTo>
                  <a:cubicBezTo>
                    <a:pt x="735806" y="451961"/>
                    <a:pt x="738759" y="456247"/>
                    <a:pt x="702278" y="456152"/>
                  </a:cubicBezTo>
                  <a:cubicBezTo>
                    <a:pt x="613982" y="456152"/>
                    <a:pt x="525685" y="457486"/>
                    <a:pt x="437388" y="455390"/>
                  </a:cubicBezTo>
                  <a:cubicBezTo>
                    <a:pt x="210217" y="449866"/>
                    <a:pt x="18288" y="260699"/>
                    <a:pt x="7620" y="32385"/>
                  </a:cubicBezTo>
                  <a:cubicBezTo>
                    <a:pt x="7144" y="25432"/>
                    <a:pt x="7144" y="18097"/>
                    <a:pt x="7144" y="8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6B5AF2-5377-4D5C-9A3F-96A6D8C093EE}"/>
                </a:ext>
              </a:extLst>
            </p:cNvPr>
            <p:cNvSpPr/>
            <p:nvPr/>
          </p:nvSpPr>
          <p:spPr>
            <a:xfrm>
              <a:off x="6268307" y="571423"/>
              <a:ext cx="762000" cy="657225"/>
            </a:xfrm>
            <a:custGeom>
              <a:avLst/>
              <a:gdLst>
                <a:gd name="connsiteX0" fmla="*/ 760667 w 762000"/>
                <a:gd name="connsiteY0" fmla="*/ 7144 h 657225"/>
                <a:gd name="connsiteX1" fmla="*/ 377380 w 762000"/>
                <a:gd name="connsiteY1" fmla="*/ 658749 h 657225"/>
                <a:gd name="connsiteX2" fmla="*/ 7144 w 762000"/>
                <a:gd name="connsiteY2" fmla="*/ 742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657225">
                  <a:moveTo>
                    <a:pt x="760667" y="7144"/>
                  </a:moveTo>
                  <a:lnTo>
                    <a:pt x="377380" y="658749"/>
                  </a:lnTo>
                  <a:cubicBezTo>
                    <a:pt x="252984" y="439674"/>
                    <a:pt x="130969" y="225362"/>
                    <a:pt x="7144" y="7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2FCD50F-3E40-A95D-F4EC-76E94DD48916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19">
            <a:extLst>
              <a:ext uri="{FF2B5EF4-FFF2-40B4-BE49-F238E27FC236}">
                <a16:creationId xmlns:a16="http://schemas.microsoft.com/office/drawing/2014/main" id="{A1617FE9-6C6C-BDE8-C256-63EB4B8D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6" name="Slide Number Placeholder 20">
            <a:extLst>
              <a:ext uri="{FF2B5EF4-FFF2-40B4-BE49-F238E27FC236}">
                <a16:creationId xmlns:a16="http://schemas.microsoft.com/office/drawing/2014/main" id="{2A0BC8BA-2E3D-B9C2-DF93-DDEFC191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59FE78-200B-E3EC-25C3-2AC3DB853989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9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6163923-080A-4965-A3DC-0B057789F6C8}"/>
              </a:ext>
            </a:extLst>
          </p:cNvPr>
          <p:cNvSpPr/>
          <p:nvPr/>
        </p:nvSpPr>
        <p:spPr>
          <a:xfrm>
            <a:off x="9291735" y="79939"/>
            <a:ext cx="2900267" cy="6676461"/>
          </a:xfrm>
          <a:custGeom>
            <a:avLst/>
            <a:gdLst>
              <a:gd name="connsiteX0" fmla="*/ 2900267 w 2900267"/>
              <a:gd name="connsiteY0" fmla="*/ 0 h 6676461"/>
              <a:gd name="connsiteX1" fmla="*/ 2900267 w 2900267"/>
              <a:gd name="connsiteY1" fmla="*/ 6676461 h 6676461"/>
              <a:gd name="connsiteX2" fmla="*/ 1705824 w 2900267"/>
              <a:gd name="connsiteY2" fmla="*/ 6676461 h 6676461"/>
              <a:gd name="connsiteX3" fmla="*/ 1651374 w 2900267"/>
              <a:gd name="connsiteY3" fmla="*/ 6643717 h 6676461"/>
              <a:gd name="connsiteX4" fmla="*/ 0 w 2900267"/>
              <a:gd name="connsiteY4" fmla="*/ 3582390 h 6676461"/>
              <a:gd name="connsiteX5" fmla="*/ 2747056 w 2900267"/>
              <a:gd name="connsiteY5" fmla="*/ 35361 h 6676461"/>
              <a:gd name="connsiteX6" fmla="*/ 2900267 w 2900267"/>
              <a:gd name="connsiteY6" fmla="*/ 0 h 667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267" h="6676461">
                <a:moveTo>
                  <a:pt x="2900267" y="0"/>
                </a:moveTo>
                <a:lnTo>
                  <a:pt x="2900267" y="6676461"/>
                </a:lnTo>
                <a:lnTo>
                  <a:pt x="1705824" y="6676461"/>
                </a:lnTo>
                <a:lnTo>
                  <a:pt x="1651374" y="6643717"/>
                </a:lnTo>
                <a:cubicBezTo>
                  <a:pt x="656613" y="5988944"/>
                  <a:pt x="0" y="4862347"/>
                  <a:pt x="0" y="3582390"/>
                </a:cubicBezTo>
                <a:cubicBezTo>
                  <a:pt x="0" y="1875781"/>
                  <a:pt x="1167312" y="441811"/>
                  <a:pt x="2747056" y="35361"/>
                </a:cubicBezTo>
                <a:lnTo>
                  <a:pt x="2900267" y="0"/>
                </a:lnTo>
                <a:close/>
              </a:path>
            </a:pathLst>
          </a:custGeom>
          <a:solidFill>
            <a:srgbClr val="FF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F0175-E4EC-47F4-9472-1223721C0260}"/>
              </a:ext>
            </a:extLst>
          </p:cNvPr>
          <p:cNvSpPr/>
          <p:nvPr/>
        </p:nvSpPr>
        <p:spPr>
          <a:xfrm>
            <a:off x="502165" y="855873"/>
            <a:ext cx="7098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WHY PYTHON?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F7298D-7D7D-433D-A493-2B02E8EB15CE}"/>
              </a:ext>
            </a:extLst>
          </p:cNvPr>
          <p:cNvSpPr/>
          <p:nvPr/>
        </p:nvSpPr>
        <p:spPr>
          <a:xfrm>
            <a:off x="502164" y="1676299"/>
            <a:ext cx="7098785" cy="1033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Python is open source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AE2598D-214C-4135-BC68-A1B7470C7B44}"/>
              </a:ext>
            </a:extLst>
          </p:cNvPr>
          <p:cNvSpPr/>
          <p:nvPr/>
        </p:nvSpPr>
        <p:spPr>
          <a:xfrm>
            <a:off x="502164" y="2787160"/>
            <a:ext cx="7098785" cy="1033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There are tons of packages freely available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57E8DD5-7D5C-4D64-91E8-ABA0C798662B}"/>
              </a:ext>
            </a:extLst>
          </p:cNvPr>
          <p:cNvSpPr/>
          <p:nvPr/>
        </p:nvSpPr>
        <p:spPr>
          <a:xfrm>
            <a:off x="502164" y="3898021"/>
            <a:ext cx="7098785" cy="1033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Python is not restricted to data science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DA9434F-4F0D-493C-BB8D-9400E4E26ECC}"/>
              </a:ext>
            </a:extLst>
          </p:cNvPr>
          <p:cNvSpPr/>
          <p:nvPr/>
        </p:nvSpPr>
        <p:spPr>
          <a:xfrm>
            <a:off x="502164" y="5008882"/>
            <a:ext cx="7098785" cy="1033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You can use packages to write video games or use your webcam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5BD9550-A0B9-4E8C-86A2-BC7028568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7" t="9908" r="12639" b="3750"/>
          <a:stretch/>
        </p:blipFill>
        <p:spPr>
          <a:xfrm flipH="1">
            <a:off x="7955696" y="679450"/>
            <a:ext cx="3743325" cy="59213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BE8C54E-F17A-42FA-8F4A-0B1059648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7" t="9908" r="12639" b="3750"/>
          <a:stretch/>
        </p:blipFill>
        <p:spPr>
          <a:xfrm flipH="1">
            <a:off x="7787201" y="679450"/>
            <a:ext cx="3743325" cy="5921375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4CE553DC-237C-4E63-A55C-4EE8D5AC39C8}"/>
              </a:ext>
            </a:extLst>
          </p:cNvPr>
          <p:cNvGrpSpPr/>
          <p:nvPr/>
        </p:nvGrpSpPr>
        <p:grpSpPr>
          <a:xfrm>
            <a:off x="8474100" y="1683481"/>
            <a:ext cx="1003135" cy="909340"/>
            <a:chOff x="5159978" y="561040"/>
            <a:chExt cx="1870329" cy="1695450"/>
          </a:xfrm>
          <a:solidFill>
            <a:schemeClr val="bg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86E30C3-8CEC-4C7B-959A-61E879A4366E}"/>
                </a:ext>
              </a:extLst>
            </p:cNvPr>
            <p:cNvSpPr/>
            <p:nvPr/>
          </p:nvSpPr>
          <p:spPr>
            <a:xfrm>
              <a:off x="5159978" y="561040"/>
              <a:ext cx="1181100" cy="1695450"/>
            </a:xfrm>
            <a:custGeom>
              <a:avLst/>
              <a:gdLst>
                <a:gd name="connsiteX0" fmla="*/ 7144 w 1181100"/>
                <a:gd name="connsiteY0" fmla="*/ 8192 h 1695450"/>
                <a:gd name="connsiteX1" fmla="*/ 31432 w 1181100"/>
                <a:gd name="connsiteY1" fmla="*/ 7144 h 1695450"/>
                <a:gd name="connsiteX2" fmla="*/ 728948 w 1181100"/>
                <a:gd name="connsiteY2" fmla="*/ 7144 h 1695450"/>
                <a:gd name="connsiteX3" fmla="*/ 1160812 w 1181100"/>
                <a:gd name="connsiteY3" fmla="*/ 324421 h 1695450"/>
                <a:gd name="connsiteX4" fmla="*/ 1181100 w 1181100"/>
                <a:gd name="connsiteY4" fmla="*/ 450913 h 1695450"/>
                <a:gd name="connsiteX5" fmla="*/ 1181767 w 1181100"/>
                <a:gd name="connsiteY5" fmla="*/ 1241489 h 1695450"/>
                <a:gd name="connsiteX6" fmla="*/ 752475 w 1181100"/>
                <a:gd name="connsiteY6" fmla="*/ 1688306 h 1695450"/>
                <a:gd name="connsiteX7" fmla="*/ 736854 w 1181100"/>
                <a:gd name="connsiteY7" fmla="*/ 1688306 h 1695450"/>
                <a:gd name="connsiteX8" fmla="*/ 735806 w 1181100"/>
                <a:gd name="connsiteY8" fmla="*/ 1664303 h 1695450"/>
                <a:gd name="connsiteX9" fmla="*/ 735806 w 1181100"/>
                <a:gd name="connsiteY9" fmla="*/ 489109 h 1695450"/>
                <a:gd name="connsiteX10" fmla="*/ 702278 w 1181100"/>
                <a:gd name="connsiteY10" fmla="*/ 456152 h 1695450"/>
                <a:gd name="connsiteX11" fmla="*/ 437388 w 1181100"/>
                <a:gd name="connsiteY11" fmla="*/ 455390 h 1695450"/>
                <a:gd name="connsiteX12" fmla="*/ 7620 w 1181100"/>
                <a:gd name="connsiteY12" fmla="*/ 32385 h 1695450"/>
                <a:gd name="connsiteX13" fmla="*/ 7144 w 1181100"/>
                <a:gd name="connsiteY13" fmla="*/ 8192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100" h="1695450">
                  <a:moveTo>
                    <a:pt x="7144" y="8192"/>
                  </a:moveTo>
                  <a:cubicBezTo>
                    <a:pt x="16669" y="7715"/>
                    <a:pt x="24289" y="7144"/>
                    <a:pt x="31432" y="7144"/>
                  </a:cubicBezTo>
                  <a:cubicBezTo>
                    <a:pt x="263969" y="7144"/>
                    <a:pt x="496475" y="7144"/>
                    <a:pt x="728948" y="7144"/>
                  </a:cubicBezTo>
                  <a:cubicBezTo>
                    <a:pt x="930783" y="7144"/>
                    <a:pt x="1099947" y="130969"/>
                    <a:pt x="1160812" y="324421"/>
                  </a:cubicBezTo>
                  <a:cubicBezTo>
                    <a:pt x="1173723" y="365367"/>
                    <a:pt x="1180559" y="407984"/>
                    <a:pt x="1181100" y="450913"/>
                  </a:cubicBezTo>
                  <a:cubicBezTo>
                    <a:pt x="1182910" y="714470"/>
                    <a:pt x="1182624" y="978122"/>
                    <a:pt x="1181767" y="1241489"/>
                  </a:cubicBezTo>
                  <a:cubicBezTo>
                    <a:pt x="1180299" y="1480906"/>
                    <a:pt x="991642" y="1677265"/>
                    <a:pt x="752475" y="1688306"/>
                  </a:cubicBezTo>
                  <a:cubicBezTo>
                    <a:pt x="748189" y="1688306"/>
                    <a:pt x="743807" y="1688306"/>
                    <a:pt x="736854" y="1688306"/>
                  </a:cubicBezTo>
                  <a:cubicBezTo>
                    <a:pt x="736854" y="1679924"/>
                    <a:pt x="735806" y="1672114"/>
                    <a:pt x="735806" y="1664303"/>
                  </a:cubicBezTo>
                  <a:cubicBezTo>
                    <a:pt x="735806" y="1272572"/>
                    <a:pt x="735806" y="880840"/>
                    <a:pt x="735806" y="489109"/>
                  </a:cubicBezTo>
                  <a:cubicBezTo>
                    <a:pt x="735806" y="451961"/>
                    <a:pt x="738759" y="456247"/>
                    <a:pt x="702278" y="456152"/>
                  </a:cubicBezTo>
                  <a:cubicBezTo>
                    <a:pt x="613982" y="456152"/>
                    <a:pt x="525685" y="457486"/>
                    <a:pt x="437388" y="455390"/>
                  </a:cubicBezTo>
                  <a:cubicBezTo>
                    <a:pt x="210217" y="449866"/>
                    <a:pt x="18288" y="260699"/>
                    <a:pt x="7620" y="32385"/>
                  </a:cubicBezTo>
                  <a:cubicBezTo>
                    <a:pt x="7144" y="25432"/>
                    <a:pt x="7144" y="18097"/>
                    <a:pt x="7144" y="8192"/>
                  </a:cubicBezTo>
                  <a:close/>
                </a:path>
              </a:pathLst>
            </a:custGeom>
            <a:solidFill>
              <a:srgbClr val="2C2D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EDC2991-97E7-4F35-996A-E567A1BECF45}"/>
                </a:ext>
              </a:extLst>
            </p:cNvPr>
            <p:cNvSpPr/>
            <p:nvPr/>
          </p:nvSpPr>
          <p:spPr>
            <a:xfrm>
              <a:off x="6268307" y="571423"/>
              <a:ext cx="762000" cy="657225"/>
            </a:xfrm>
            <a:custGeom>
              <a:avLst/>
              <a:gdLst>
                <a:gd name="connsiteX0" fmla="*/ 760667 w 762000"/>
                <a:gd name="connsiteY0" fmla="*/ 7144 h 657225"/>
                <a:gd name="connsiteX1" fmla="*/ 377380 w 762000"/>
                <a:gd name="connsiteY1" fmla="*/ 658749 h 657225"/>
                <a:gd name="connsiteX2" fmla="*/ 7144 w 762000"/>
                <a:gd name="connsiteY2" fmla="*/ 742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657225">
                  <a:moveTo>
                    <a:pt x="760667" y="7144"/>
                  </a:moveTo>
                  <a:lnTo>
                    <a:pt x="377380" y="658749"/>
                  </a:lnTo>
                  <a:cubicBezTo>
                    <a:pt x="252984" y="439674"/>
                    <a:pt x="130969" y="225362"/>
                    <a:pt x="7144" y="7429"/>
                  </a:cubicBezTo>
                  <a:close/>
                </a:path>
              </a:pathLst>
            </a:custGeom>
            <a:solidFill>
              <a:srgbClr val="FF07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A76DDA-D55B-4378-9DBD-87C2C1B50D91}"/>
              </a:ext>
            </a:extLst>
          </p:cNvPr>
          <p:cNvGrpSpPr/>
          <p:nvPr/>
        </p:nvGrpSpPr>
        <p:grpSpPr>
          <a:xfrm>
            <a:off x="790017" y="5237425"/>
            <a:ext cx="573009" cy="576350"/>
            <a:chOff x="6346161" y="-2899527"/>
            <a:chExt cx="2617843" cy="2633111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2186D0C-9730-415C-8CA3-39EDF046BAAD}"/>
                </a:ext>
              </a:extLst>
            </p:cNvPr>
            <p:cNvSpPr/>
            <p:nvPr/>
          </p:nvSpPr>
          <p:spPr>
            <a:xfrm>
              <a:off x="6979585" y="-1371559"/>
              <a:ext cx="1353092" cy="1105143"/>
            </a:xfrm>
            <a:custGeom>
              <a:avLst/>
              <a:gdLst>
                <a:gd name="connsiteX0" fmla="*/ 677217 w 1353092"/>
                <a:gd name="connsiteY0" fmla="*/ 1107466 h 1105143"/>
                <a:gd name="connsiteX1" fmla="*/ 104456 w 1353092"/>
                <a:gd name="connsiteY1" fmla="*/ 1107466 h 1105143"/>
                <a:gd name="connsiteX2" fmla="*/ 20648 w 1353092"/>
                <a:gd name="connsiteY2" fmla="*/ 972865 h 1105143"/>
                <a:gd name="connsiteX3" fmla="*/ 85824 w 1353092"/>
                <a:gd name="connsiteY3" fmla="*/ 695729 h 1105143"/>
                <a:gd name="connsiteX4" fmla="*/ 84266 w 1353092"/>
                <a:gd name="connsiteY4" fmla="*/ 104335 h 1105143"/>
                <a:gd name="connsiteX5" fmla="*/ 184720 w 1353092"/>
                <a:gd name="connsiteY5" fmla="*/ 3952 h 1105143"/>
                <a:gd name="connsiteX6" fmla="*/ 1171131 w 1353092"/>
                <a:gd name="connsiteY6" fmla="*/ 3952 h 1105143"/>
                <a:gd name="connsiteX7" fmla="*/ 1272295 w 1353092"/>
                <a:gd name="connsiteY7" fmla="*/ 106461 h 1105143"/>
                <a:gd name="connsiteX8" fmla="*/ 1272720 w 1353092"/>
                <a:gd name="connsiteY8" fmla="*/ 819916 h 1105143"/>
                <a:gd name="connsiteX9" fmla="*/ 1282851 w 1353092"/>
                <a:gd name="connsiteY9" fmla="*/ 862421 h 1105143"/>
                <a:gd name="connsiteX10" fmla="*/ 1340445 w 1353092"/>
                <a:gd name="connsiteY10" fmla="*/ 978745 h 1105143"/>
                <a:gd name="connsiteX11" fmla="*/ 1260605 w 1353092"/>
                <a:gd name="connsiteY11" fmla="*/ 1107111 h 1105143"/>
                <a:gd name="connsiteX12" fmla="*/ 677217 w 1353092"/>
                <a:gd name="connsiteY12" fmla="*/ 1107466 h 1105143"/>
                <a:gd name="connsiteX13" fmla="*/ 1187284 w 1353092"/>
                <a:gd name="connsiteY13" fmla="*/ 90805 h 1105143"/>
                <a:gd name="connsiteX14" fmla="*/ 171119 w 1353092"/>
                <a:gd name="connsiteY14" fmla="*/ 90805 h 1105143"/>
                <a:gd name="connsiteX15" fmla="*/ 171119 w 1353092"/>
                <a:gd name="connsiteY15" fmla="*/ 808723 h 1105143"/>
                <a:gd name="connsiteX16" fmla="*/ 1187284 w 1353092"/>
                <a:gd name="connsiteY16" fmla="*/ 808723 h 1105143"/>
                <a:gd name="connsiteX17" fmla="*/ 1267123 w 1353092"/>
                <a:gd name="connsiteY17" fmla="*/ 1021676 h 1105143"/>
                <a:gd name="connsiteX18" fmla="*/ 1215621 w 1353092"/>
                <a:gd name="connsiteY18" fmla="*/ 917679 h 1105143"/>
                <a:gd name="connsiteX19" fmla="*/ 1179704 w 1353092"/>
                <a:gd name="connsiteY19" fmla="*/ 895151 h 1105143"/>
                <a:gd name="connsiteX20" fmla="*/ 705059 w 1353092"/>
                <a:gd name="connsiteY20" fmla="*/ 895647 h 1105143"/>
                <a:gd name="connsiteX21" fmla="*/ 177494 w 1353092"/>
                <a:gd name="connsiteY21" fmla="*/ 895647 h 1105143"/>
                <a:gd name="connsiteX22" fmla="*/ 150007 w 1353092"/>
                <a:gd name="connsiteY22" fmla="*/ 904006 h 1105143"/>
                <a:gd name="connsiteX23" fmla="*/ 90500 w 1353092"/>
                <a:gd name="connsiteY23" fmla="*/ 1021392 h 110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53092" h="1105143">
                  <a:moveTo>
                    <a:pt x="677217" y="1107466"/>
                  </a:moveTo>
                  <a:lnTo>
                    <a:pt x="104456" y="1107466"/>
                  </a:lnTo>
                  <a:cubicBezTo>
                    <a:pt x="20082" y="1107466"/>
                    <a:pt x="-21645" y="1044912"/>
                    <a:pt x="20648" y="972865"/>
                  </a:cubicBezTo>
                  <a:cubicBezTo>
                    <a:pt x="71797" y="886012"/>
                    <a:pt x="88658" y="795759"/>
                    <a:pt x="85824" y="695729"/>
                  </a:cubicBezTo>
                  <a:cubicBezTo>
                    <a:pt x="80369" y="498716"/>
                    <a:pt x="84195" y="301490"/>
                    <a:pt x="84266" y="104335"/>
                  </a:cubicBezTo>
                  <a:cubicBezTo>
                    <a:pt x="84266" y="35477"/>
                    <a:pt x="115790" y="3952"/>
                    <a:pt x="184720" y="3952"/>
                  </a:cubicBezTo>
                  <a:lnTo>
                    <a:pt x="1171131" y="3952"/>
                  </a:lnTo>
                  <a:cubicBezTo>
                    <a:pt x="1240982" y="3952"/>
                    <a:pt x="1272295" y="35689"/>
                    <a:pt x="1272295" y="106461"/>
                  </a:cubicBezTo>
                  <a:cubicBezTo>
                    <a:pt x="1272295" y="344256"/>
                    <a:pt x="1272436" y="582074"/>
                    <a:pt x="1272720" y="819916"/>
                  </a:cubicBezTo>
                  <a:cubicBezTo>
                    <a:pt x="1273087" y="834637"/>
                    <a:pt x="1276538" y="849117"/>
                    <a:pt x="1282851" y="862421"/>
                  </a:cubicBezTo>
                  <a:cubicBezTo>
                    <a:pt x="1300986" y="901669"/>
                    <a:pt x="1321601" y="939781"/>
                    <a:pt x="1340445" y="978745"/>
                  </a:cubicBezTo>
                  <a:cubicBezTo>
                    <a:pt x="1372182" y="1044487"/>
                    <a:pt x="1333361" y="1106970"/>
                    <a:pt x="1260605" y="1107111"/>
                  </a:cubicBezTo>
                  <a:cubicBezTo>
                    <a:pt x="1066308" y="1107631"/>
                    <a:pt x="871846" y="1107750"/>
                    <a:pt x="677217" y="1107466"/>
                  </a:cubicBezTo>
                  <a:close/>
                  <a:moveTo>
                    <a:pt x="1187284" y="90805"/>
                  </a:moveTo>
                  <a:lnTo>
                    <a:pt x="171119" y="90805"/>
                  </a:lnTo>
                  <a:lnTo>
                    <a:pt x="171119" y="808723"/>
                  </a:lnTo>
                  <a:lnTo>
                    <a:pt x="1187284" y="808723"/>
                  </a:lnTo>
                  <a:close/>
                  <a:moveTo>
                    <a:pt x="1267123" y="1021676"/>
                  </a:moveTo>
                  <a:cubicBezTo>
                    <a:pt x="1248916" y="985334"/>
                    <a:pt x="1230994" y="952108"/>
                    <a:pt x="1215621" y="917679"/>
                  </a:cubicBezTo>
                  <a:cubicBezTo>
                    <a:pt x="1207970" y="900606"/>
                    <a:pt x="1198264" y="895080"/>
                    <a:pt x="1179704" y="895151"/>
                  </a:cubicBezTo>
                  <a:cubicBezTo>
                    <a:pt x="1021512" y="895930"/>
                    <a:pt x="863321" y="895647"/>
                    <a:pt x="705059" y="895647"/>
                  </a:cubicBezTo>
                  <a:cubicBezTo>
                    <a:pt x="529227" y="895647"/>
                    <a:pt x="353372" y="895647"/>
                    <a:pt x="177494" y="895647"/>
                  </a:cubicBezTo>
                  <a:cubicBezTo>
                    <a:pt x="168001" y="895647"/>
                    <a:pt x="153337" y="897914"/>
                    <a:pt x="150007" y="904006"/>
                  </a:cubicBezTo>
                  <a:cubicBezTo>
                    <a:pt x="128754" y="941552"/>
                    <a:pt x="110832" y="980516"/>
                    <a:pt x="90500" y="1021392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1146826-70EC-449C-8934-5A0A674DFE21}"/>
                </a:ext>
              </a:extLst>
            </p:cNvPr>
            <p:cNvSpPr/>
            <p:nvPr/>
          </p:nvSpPr>
          <p:spPr>
            <a:xfrm>
              <a:off x="6346161" y="-2456300"/>
              <a:ext cx="729678" cy="1027217"/>
            </a:xfrm>
            <a:custGeom>
              <a:avLst/>
              <a:gdLst>
                <a:gd name="connsiteX0" fmla="*/ 3952 w 729678"/>
                <a:gd name="connsiteY0" fmla="*/ 51629 h 1027216"/>
                <a:gd name="connsiteX1" fmla="*/ 74156 w 729678"/>
                <a:gd name="connsiteY1" fmla="*/ 3952 h 1027216"/>
                <a:gd name="connsiteX2" fmla="*/ 731859 w 729678"/>
                <a:gd name="connsiteY2" fmla="*/ 979453 h 1027216"/>
                <a:gd name="connsiteX3" fmla="*/ 661724 w 729678"/>
                <a:gd name="connsiteY3" fmla="*/ 1027201 h 10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8" h="1027216">
                  <a:moveTo>
                    <a:pt x="3952" y="51629"/>
                  </a:moveTo>
                  <a:lnTo>
                    <a:pt x="74156" y="3952"/>
                  </a:lnTo>
                  <a:lnTo>
                    <a:pt x="731859" y="979453"/>
                  </a:lnTo>
                  <a:lnTo>
                    <a:pt x="661724" y="1027201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7082FC-C2BB-45CD-BF09-E12769E4EBCB}"/>
                </a:ext>
              </a:extLst>
            </p:cNvPr>
            <p:cNvSpPr/>
            <p:nvPr/>
          </p:nvSpPr>
          <p:spPr>
            <a:xfrm>
              <a:off x="8234326" y="-2455308"/>
              <a:ext cx="729678" cy="1027217"/>
            </a:xfrm>
            <a:custGeom>
              <a:avLst/>
              <a:gdLst>
                <a:gd name="connsiteX0" fmla="*/ 74228 w 729678"/>
                <a:gd name="connsiteY0" fmla="*/ 1027059 h 1027216"/>
                <a:gd name="connsiteX1" fmla="*/ 3952 w 729678"/>
                <a:gd name="connsiteY1" fmla="*/ 979595 h 1027216"/>
                <a:gd name="connsiteX2" fmla="*/ 661654 w 729678"/>
                <a:gd name="connsiteY2" fmla="*/ 3952 h 1027216"/>
                <a:gd name="connsiteX3" fmla="*/ 731859 w 729678"/>
                <a:gd name="connsiteY3" fmla="*/ 51629 h 10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678" h="1027216">
                  <a:moveTo>
                    <a:pt x="74228" y="1027059"/>
                  </a:moveTo>
                  <a:lnTo>
                    <a:pt x="3952" y="979595"/>
                  </a:lnTo>
                  <a:lnTo>
                    <a:pt x="661654" y="3952"/>
                  </a:lnTo>
                  <a:lnTo>
                    <a:pt x="731859" y="51629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D0C76DA-8016-4C88-9431-3BF61FDB1C29}"/>
                </a:ext>
              </a:extLst>
            </p:cNvPr>
            <p:cNvSpPr/>
            <p:nvPr/>
          </p:nvSpPr>
          <p:spPr>
            <a:xfrm>
              <a:off x="6508354" y="-2857096"/>
              <a:ext cx="389634" cy="389634"/>
            </a:xfrm>
            <a:custGeom>
              <a:avLst/>
              <a:gdLst>
                <a:gd name="connsiteX0" fmla="*/ 194766 w 389633"/>
                <a:gd name="connsiteY0" fmla="*/ 4204 h 389633"/>
                <a:gd name="connsiteX1" fmla="*/ 335317 w 389633"/>
                <a:gd name="connsiteY1" fmla="*/ 4204 h 389633"/>
                <a:gd name="connsiteX2" fmla="*/ 385828 w 389633"/>
                <a:gd name="connsiteY2" fmla="*/ 54360 h 389633"/>
                <a:gd name="connsiteX3" fmla="*/ 385828 w 389633"/>
                <a:gd name="connsiteY3" fmla="*/ 335463 h 389633"/>
                <a:gd name="connsiteX4" fmla="*/ 335672 w 389633"/>
                <a:gd name="connsiteY4" fmla="*/ 385974 h 389633"/>
                <a:gd name="connsiteX5" fmla="*/ 54639 w 389633"/>
                <a:gd name="connsiteY5" fmla="*/ 385974 h 389633"/>
                <a:gd name="connsiteX6" fmla="*/ 4199 w 389633"/>
                <a:gd name="connsiteY6" fmla="*/ 335818 h 389633"/>
                <a:gd name="connsiteX7" fmla="*/ 4199 w 389633"/>
                <a:gd name="connsiteY7" fmla="*/ 54714 h 389633"/>
                <a:gd name="connsiteX8" fmla="*/ 54357 w 389633"/>
                <a:gd name="connsiteY8" fmla="*/ 4204 h 389633"/>
                <a:gd name="connsiteX9" fmla="*/ 194766 w 389633"/>
                <a:gd name="connsiteY9" fmla="*/ 4204 h 389633"/>
                <a:gd name="connsiteX10" fmla="*/ 90840 w 389633"/>
                <a:gd name="connsiteY10" fmla="*/ 90277 h 389633"/>
                <a:gd name="connsiteX11" fmla="*/ 90840 w 389633"/>
                <a:gd name="connsiteY11" fmla="*/ 299121 h 389633"/>
                <a:gd name="connsiteX12" fmla="*/ 299683 w 389633"/>
                <a:gd name="connsiteY12" fmla="*/ 299121 h 389633"/>
                <a:gd name="connsiteX13" fmla="*/ 299683 w 389633"/>
                <a:gd name="connsiteY13" fmla="*/ 90277 h 38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9633" h="389633">
                  <a:moveTo>
                    <a:pt x="194766" y="4204"/>
                  </a:moveTo>
                  <a:cubicBezTo>
                    <a:pt x="241664" y="4204"/>
                    <a:pt x="288491" y="4204"/>
                    <a:pt x="335317" y="4204"/>
                  </a:cubicBezTo>
                  <a:cubicBezTo>
                    <a:pt x="370101" y="4204"/>
                    <a:pt x="385686" y="19789"/>
                    <a:pt x="385828" y="54360"/>
                  </a:cubicBezTo>
                  <a:cubicBezTo>
                    <a:pt x="386112" y="148014"/>
                    <a:pt x="386112" y="241715"/>
                    <a:pt x="385828" y="335463"/>
                  </a:cubicBezTo>
                  <a:cubicBezTo>
                    <a:pt x="385828" y="370176"/>
                    <a:pt x="370172" y="385832"/>
                    <a:pt x="335672" y="385974"/>
                  </a:cubicBezTo>
                  <a:cubicBezTo>
                    <a:pt x="242018" y="386257"/>
                    <a:pt x="148341" y="386257"/>
                    <a:pt x="54639" y="385974"/>
                  </a:cubicBezTo>
                  <a:cubicBezTo>
                    <a:pt x="19855" y="385974"/>
                    <a:pt x="4270" y="370389"/>
                    <a:pt x="4199" y="335818"/>
                  </a:cubicBezTo>
                  <a:cubicBezTo>
                    <a:pt x="3869" y="242069"/>
                    <a:pt x="3869" y="148368"/>
                    <a:pt x="4199" y="54714"/>
                  </a:cubicBezTo>
                  <a:cubicBezTo>
                    <a:pt x="4199" y="19860"/>
                    <a:pt x="19714" y="4487"/>
                    <a:pt x="54357" y="4204"/>
                  </a:cubicBezTo>
                  <a:cubicBezTo>
                    <a:pt x="101112" y="3637"/>
                    <a:pt x="147939" y="4204"/>
                    <a:pt x="194766" y="4204"/>
                  </a:cubicBezTo>
                  <a:close/>
                  <a:moveTo>
                    <a:pt x="90840" y="90277"/>
                  </a:moveTo>
                  <a:lnTo>
                    <a:pt x="90840" y="299121"/>
                  </a:lnTo>
                  <a:lnTo>
                    <a:pt x="299683" y="299121"/>
                  </a:lnTo>
                  <a:lnTo>
                    <a:pt x="299683" y="90277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F04E564-476B-4F3C-BC6E-85C55EEB9AA3}"/>
                </a:ext>
              </a:extLst>
            </p:cNvPr>
            <p:cNvSpPr/>
            <p:nvPr/>
          </p:nvSpPr>
          <p:spPr>
            <a:xfrm>
              <a:off x="8078225" y="-2687353"/>
              <a:ext cx="347128" cy="347128"/>
            </a:xfrm>
            <a:custGeom>
              <a:avLst/>
              <a:gdLst>
                <a:gd name="connsiteX0" fmla="*/ 343677 w 347128"/>
                <a:gd name="connsiteY0" fmla="*/ 174789 h 347128"/>
                <a:gd name="connsiteX1" fmla="*/ 343677 w 347128"/>
                <a:gd name="connsiteY1" fmla="*/ 294158 h 347128"/>
                <a:gd name="connsiteX2" fmla="*/ 295150 w 347128"/>
                <a:gd name="connsiteY2" fmla="*/ 343748 h 347128"/>
                <a:gd name="connsiteX3" fmla="*/ 53860 w 347128"/>
                <a:gd name="connsiteY3" fmla="*/ 343748 h 347128"/>
                <a:gd name="connsiteX4" fmla="*/ 4270 w 347128"/>
                <a:gd name="connsiteY4" fmla="*/ 295221 h 347128"/>
                <a:gd name="connsiteX5" fmla="*/ 4270 w 347128"/>
                <a:gd name="connsiteY5" fmla="*/ 53860 h 347128"/>
                <a:gd name="connsiteX6" fmla="*/ 52727 w 347128"/>
                <a:gd name="connsiteY6" fmla="*/ 4270 h 347128"/>
                <a:gd name="connsiteX7" fmla="*/ 294016 w 347128"/>
                <a:gd name="connsiteY7" fmla="*/ 4270 h 347128"/>
                <a:gd name="connsiteX8" fmla="*/ 343606 w 347128"/>
                <a:gd name="connsiteY8" fmla="*/ 55419 h 347128"/>
                <a:gd name="connsiteX9" fmla="*/ 343677 w 347128"/>
                <a:gd name="connsiteY9" fmla="*/ 174789 h 347128"/>
                <a:gd name="connsiteX10" fmla="*/ 257674 w 347128"/>
                <a:gd name="connsiteY10" fmla="*/ 91053 h 347128"/>
                <a:gd name="connsiteX11" fmla="*/ 91265 w 347128"/>
                <a:gd name="connsiteY11" fmla="*/ 91053 h 347128"/>
                <a:gd name="connsiteX12" fmla="*/ 91265 w 347128"/>
                <a:gd name="connsiteY12" fmla="*/ 257391 h 347128"/>
                <a:gd name="connsiteX13" fmla="*/ 257674 w 347128"/>
                <a:gd name="connsiteY13" fmla="*/ 257391 h 34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7128" h="347128">
                  <a:moveTo>
                    <a:pt x="343677" y="174789"/>
                  </a:moveTo>
                  <a:cubicBezTo>
                    <a:pt x="343677" y="214602"/>
                    <a:pt x="343677" y="254345"/>
                    <a:pt x="343677" y="294158"/>
                  </a:cubicBezTo>
                  <a:cubicBezTo>
                    <a:pt x="343677" y="327383"/>
                    <a:pt x="327879" y="343394"/>
                    <a:pt x="295150" y="343748"/>
                  </a:cubicBezTo>
                  <a:cubicBezTo>
                    <a:pt x="214862" y="344079"/>
                    <a:pt x="134432" y="344079"/>
                    <a:pt x="53860" y="343748"/>
                  </a:cubicBezTo>
                  <a:cubicBezTo>
                    <a:pt x="20635" y="343748"/>
                    <a:pt x="4696" y="328021"/>
                    <a:pt x="4270" y="295221"/>
                  </a:cubicBezTo>
                  <a:cubicBezTo>
                    <a:pt x="3846" y="214933"/>
                    <a:pt x="3846" y="134479"/>
                    <a:pt x="4270" y="53860"/>
                  </a:cubicBezTo>
                  <a:cubicBezTo>
                    <a:pt x="4270" y="20564"/>
                    <a:pt x="19927" y="4696"/>
                    <a:pt x="52727" y="4270"/>
                  </a:cubicBezTo>
                  <a:cubicBezTo>
                    <a:pt x="133015" y="3845"/>
                    <a:pt x="213445" y="3845"/>
                    <a:pt x="294016" y="4270"/>
                  </a:cubicBezTo>
                  <a:cubicBezTo>
                    <a:pt x="328233" y="4270"/>
                    <a:pt x="343606" y="20210"/>
                    <a:pt x="343606" y="55419"/>
                  </a:cubicBezTo>
                  <a:cubicBezTo>
                    <a:pt x="343677" y="95232"/>
                    <a:pt x="343677" y="135046"/>
                    <a:pt x="343677" y="174789"/>
                  </a:cubicBezTo>
                  <a:close/>
                  <a:moveTo>
                    <a:pt x="257674" y="91053"/>
                  </a:moveTo>
                  <a:lnTo>
                    <a:pt x="91265" y="91053"/>
                  </a:lnTo>
                  <a:lnTo>
                    <a:pt x="91265" y="257391"/>
                  </a:lnTo>
                  <a:lnTo>
                    <a:pt x="257674" y="257391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A561B95-158B-4021-B99A-4A7B86D892A8}"/>
                </a:ext>
              </a:extLst>
            </p:cNvPr>
            <p:cNvSpPr/>
            <p:nvPr/>
          </p:nvSpPr>
          <p:spPr>
            <a:xfrm>
              <a:off x="6975116" y="-2220395"/>
              <a:ext cx="347128" cy="347128"/>
            </a:xfrm>
            <a:custGeom>
              <a:avLst/>
              <a:gdLst>
                <a:gd name="connsiteX0" fmla="*/ 4077 w 347128"/>
                <a:gd name="connsiteY0" fmla="*/ 173832 h 347128"/>
                <a:gd name="connsiteX1" fmla="*/ 4077 w 347128"/>
                <a:gd name="connsiteY1" fmla="*/ 54462 h 347128"/>
                <a:gd name="connsiteX2" fmla="*/ 54375 w 347128"/>
                <a:gd name="connsiteY2" fmla="*/ 4164 h 347128"/>
                <a:gd name="connsiteX3" fmla="*/ 292973 w 347128"/>
                <a:gd name="connsiteY3" fmla="*/ 4164 h 347128"/>
                <a:gd name="connsiteX4" fmla="*/ 343271 w 347128"/>
                <a:gd name="connsiteY4" fmla="*/ 54462 h 347128"/>
                <a:gd name="connsiteX5" fmla="*/ 343271 w 347128"/>
                <a:gd name="connsiteY5" fmla="*/ 293131 h 347128"/>
                <a:gd name="connsiteX6" fmla="*/ 292973 w 347128"/>
                <a:gd name="connsiteY6" fmla="*/ 343500 h 347128"/>
                <a:gd name="connsiteX7" fmla="*/ 54375 w 347128"/>
                <a:gd name="connsiteY7" fmla="*/ 343500 h 347128"/>
                <a:gd name="connsiteX8" fmla="*/ 4077 w 347128"/>
                <a:gd name="connsiteY8" fmla="*/ 293131 h 347128"/>
                <a:gd name="connsiteX9" fmla="*/ 4077 w 347128"/>
                <a:gd name="connsiteY9" fmla="*/ 173832 h 347128"/>
                <a:gd name="connsiteX10" fmla="*/ 256631 w 347128"/>
                <a:gd name="connsiteY10" fmla="*/ 257780 h 347128"/>
                <a:gd name="connsiteX11" fmla="*/ 256631 w 347128"/>
                <a:gd name="connsiteY11" fmla="*/ 90380 h 347128"/>
                <a:gd name="connsiteX12" fmla="*/ 90718 w 347128"/>
                <a:gd name="connsiteY12" fmla="*/ 90380 h 347128"/>
                <a:gd name="connsiteX13" fmla="*/ 90718 w 347128"/>
                <a:gd name="connsiteY13" fmla="*/ 257780 h 34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7128" h="347128">
                  <a:moveTo>
                    <a:pt x="4077" y="173832"/>
                  </a:moveTo>
                  <a:cubicBezTo>
                    <a:pt x="4077" y="134019"/>
                    <a:pt x="4077" y="94276"/>
                    <a:pt x="4077" y="54462"/>
                  </a:cubicBezTo>
                  <a:cubicBezTo>
                    <a:pt x="4077" y="19750"/>
                    <a:pt x="19663" y="4306"/>
                    <a:pt x="54375" y="4164"/>
                  </a:cubicBezTo>
                  <a:cubicBezTo>
                    <a:pt x="133861" y="3881"/>
                    <a:pt x="213393" y="3881"/>
                    <a:pt x="292973" y="4164"/>
                  </a:cubicBezTo>
                  <a:cubicBezTo>
                    <a:pt x="327616" y="4164"/>
                    <a:pt x="343130" y="19820"/>
                    <a:pt x="343271" y="54462"/>
                  </a:cubicBezTo>
                  <a:cubicBezTo>
                    <a:pt x="343649" y="134042"/>
                    <a:pt x="343649" y="213598"/>
                    <a:pt x="343271" y="293131"/>
                  </a:cubicBezTo>
                  <a:cubicBezTo>
                    <a:pt x="343271" y="327773"/>
                    <a:pt x="327616" y="343358"/>
                    <a:pt x="292973" y="343500"/>
                  </a:cubicBezTo>
                  <a:cubicBezTo>
                    <a:pt x="213394" y="343783"/>
                    <a:pt x="133861" y="343783"/>
                    <a:pt x="54375" y="343500"/>
                  </a:cubicBezTo>
                  <a:cubicBezTo>
                    <a:pt x="19734" y="343500"/>
                    <a:pt x="4361" y="327844"/>
                    <a:pt x="4077" y="293131"/>
                  </a:cubicBezTo>
                  <a:cubicBezTo>
                    <a:pt x="3795" y="253388"/>
                    <a:pt x="4077" y="213575"/>
                    <a:pt x="4077" y="173832"/>
                  </a:cubicBezTo>
                  <a:close/>
                  <a:moveTo>
                    <a:pt x="256631" y="257780"/>
                  </a:moveTo>
                  <a:lnTo>
                    <a:pt x="256631" y="90380"/>
                  </a:lnTo>
                  <a:lnTo>
                    <a:pt x="90718" y="90380"/>
                  </a:lnTo>
                  <a:lnTo>
                    <a:pt x="90718" y="257780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7BA3A5C-6C67-4D78-96D2-7AF3CF4E948E}"/>
                </a:ext>
              </a:extLst>
            </p:cNvPr>
            <p:cNvSpPr/>
            <p:nvPr/>
          </p:nvSpPr>
          <p:spPr>
            <a:xfrm>
              <a:off x="7526574" y="-2899527"/>
              <a:ext cx="304623" cy="304623"/>
            </a:xfrm>
            <a:custGeom>
              <a:avLst/>
              <a:gdLst>
                <a:gd name="connsiteX0" fmla="*/ 152686 w 304622"/>
                <a:gd name="connsiteY0" fmla="*/ 301101 h 304622"/>
                <a:gd name="connsiteX1" fmla="*/ 51947 w 304622"/>
                <a:gd name="connsiteY1" fmla="*/ 301101 h 304622"/>
                <a:gd name="connsiteX2" fmla="*/ 4342 w 304622"/>
                <a:gd name="connsiteY2" fmla="*/ 253495 h 304622"/>
                <a:gd name="connsiteX3" fmla="*/ 4342 w 304622"/>
                <a:gd name="connsiteY3" fmla="*/ 51948 h 304622"/>
                <a:gd name="connsiteX4" fmla="*/ 51877 w 304622"/>
                <a:gd name="connsiteY4" fmla="*/ 4341 h 304622"/>
                <a:gd name="connsiteX5" fmla="*/ 253424 w 304622"/>
                <a:gd name="connsiteY5" fmla="*/ 4341 h 304622"/>
                <a:gd name="connsiteX6" fmla="*/ 301030 w 304622"/>
                <a:gd name="connsiteY6" fmla="*/ 51877 h 304622"/>
                <a:gd name="connsiteX7" fmla="*/ 301030 w 304622"/>
                <a:gd name="connsiteY7" fmla="*/ 253424 h 304622"/>
                <a:gd name="connsiteX8" fmla="*/ 253424 w 304622"/>
                <a:gd name="connsiteY8" fmla="*/ 301101 h 304622"/>
                <a:gd name="connsiteX9" fmla="*/ 152686 w 304622"/>
                <a:gd name="connsiteY9" fmla="*/ 301101 h 304622"/>
                <a:gd name="connsiteX10" fmla="*/ 90982 w 304622"/>
                <a:gd name="connsiteY10" fmla="*/ 89990 h 304622"/>
                <a:gd name="connsiteX11" fmla="*/ 90982 w 304622"/>
                <a:gd name="connsiteY11" fmla="*/ 214956 h 304622"/>
                <a:gd name="connsiteX12" fmla="*/ 214814 w 304622"/>
                <a:gd name="connsiteY12" fmla="*/ 214956 h 304622"/>
                <a:gd name="connsiteX13" fmla="*/ 214814 w 304622"/>
                <a:gd name="connsiteY13" fmla="*/ 90131 h 3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622" h="304622">
                  <a:moveTo>
                    <a:pt x="152686" y="301101"/>
                  </a:moveTo>
                  <a:cubicBezTo>
                    <a:pt x="119107" y="301101"/>
                    <a:pt x="85527" y="301526"/>
                    <a:pt x="51947" y="301101"/>
                  </a:cubicBezTo>
                  <a:cubicBezTo>
                    <a:pt x="20565" y="300605"/>
                    <a:pt x="4554" y="284878"/>
                    <a:pt x="4342" y="253495"/>
                  </a:cubicBezTo>
                  <a:cubicBezTo>
                    <a:pt x="3822" y="186336"/>
                    <a:pt x="3822" y="119153"/>
                    <a:pt x="4342" y="51948"/>
                  </a:cubicBezTo>
                  <a:cubicBezTo>
                    <a:pt x="4342" y="20493"/>
                    <a:pt x="20494" y="4554"/>
                    <a:pt x="51877" y="4341"/>
                  </a:cubicBezTo>
                  <a:cubicBezTo>
                    <a:pt x="119035" y="3822"/>
                    <a:pt x="186218" y="3822"/>
                    <a:pt x="253424" y="4341"/>
                  </a:cubicBezTo>
                  <a:cubicBezTo>
                    <a:pt x="284737" y="4341"/>
                    <a:pt x="300817" y="20564"/>
                    <a:pt x="301030" y="51877"/>
                  </a:cubicBezTo>
                  <a:cubicBezTo>
                    <a:pt x="301550" y="119082"/>
                    <a:pt x="301550" y="186265"/>
                    <a:pt x="301030" y="253424"/>
                  </a:cubicBezTo>
                  <a:cubicBezTo>
                    <a:pt x="301030" y="284807"/>
                    <a:pt x="284737" y="300605"/>
                    <a:pt x="253424" y="301101"/>
                  </a:cubicBezTo>
                  <a:cubicBezTo>
                    <a:pt x="219845" y="301668"/>
                    <a:pt x="186266" y="301101"/>
                    <a:pt x="152686" y="301101"/>
                  </a:cubicBezTo>
                  <a:close/>
                  <a:moveTo>
                    <a:pt x="90982" y="89990"/>
                  </a:moveTo>
                  <a:lnTo>
                    <a:pt x="90982" y="214956"/>
                  </a:lnTo>
                  <a:lnTo>
                    <a:pt x="214814" y="214956"/>
                  </a:lnTo>
                  <a:lnTo>
                    <a:pt x="214814" y="90131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3AF350-DC46-41FF-AB1D-2D3E155D306E}"/>
                </a:ext>
              </a:extLst>
            </p:cNvPr>
            <p:cNvSpPr/>
            <p:nvPr/>
          </p:nvSpPr>
          <p:spPr>
            <a:xfrm>
              <a:off x="8629758" y="-2857163"/>
              <a:ext cx="262117" cy="262117"/>
            </a:xfrm>
            <a:custGeom>
              <a:avLst/>
              <a:gdLst>
                <a:gd name="connsiteX0" fmla="*/ 4246 w 262117"/>
                <a:gd name="connsiteY0" fmla="*/ 131220 h 262117"/>
                <a:gd name="connsiteX1" fmla="*/ 4246 w 262117"/>
                <a:gd name="connsiteY1" fmla="*/ 51664 h 262117"/>
                <a:gd name="connsiteX2" fmla="*/ 49515 w 262117"/>
                <a:gd name="connsiteY2" fmla="*/ 4483 h 262117"/>
                <a:gd name="connsiteX3" fmla="*/ 213870 w 262117"/>
                <a:gd name="connsiteY3" fmla="*/ 4483 h 262117"/>
                <a:gd name="connsiteX4" fmla="*/ 258430 w 262117"/>
                <a:gd name="connsiteY4" fmla="*/ 49610 h 262117"/>
                <a:gd name="connsiteX5" fmla="*/ 258430 w 262117"/>
                <a:gd name="connsiteY5" fmla="*/ 213964 h 262117"/>
                <a:gd name="connsiteX6" fmla="*/ 213303 w 262117"/>
                <a:gd name="connsiteY6" fmla="*/ 258595 h 262117"/>
                <a:gd name="connsiteX7" fmla="*/ 48878 w 262117"/>
                <a:gd name="connsiteY7" fmla="*/ 258595 h 262117"/>
                <a:gd name="connsiteX8" fmla="*/ 4317 w 262117"/>
                <a:gd name="connsiteY8" fmla="*/ 213468 h 262117"/>
                <a:gd name="connsiteX9" fmla="*/ 4246 w 262117"/>
                <a:gd name="connsiteY9" fmla="*/ 131220 h 262117"/>
                <a:gd name="connsiteX10" fmla="*/ 90391 w 262117"/>
                <a:gd name="connsiteY10" fmla="*/ 172451 h 262117"/>
                <a:gd name="connsiteX11" fmla="*/ 172144 w 262117"/>
                <a:gd name="connsiteY11" fmla="*/ 172451 h 262117"/>
                <a:gd name="connsiteX12" fmla="*/ 172144 w 262117"/>
                <a:gd name="connsiteY12" fmla="*/ 91194 h 262117"/>
                <a:gd name="connsiteX13" fmla="*/ 90391 w 262117"/>
                <a:gd name="connsiteY13" fmla="*/ 91194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4246" y="131220"/>
                  </a:moveTo>
                  <a:cubicBezTo>
                    <a:pt x="4246" y="104725"/>
                    <a:pt x="3822" y="78159"/>
                    <a:pt x="4246" y="51664"/>
                  </a:cubicBezTo>
                  <a:cubicBezTo>
                    <a:pt x="4885" y="21414"/>
                    <a:pt x="20186" y="4908"/>
                    <a:pt x="49515" y="4483"/>
                  </a:cubicBezTo>
                  <a:cubicBezTo>
                    <a:pt x="104300" y="3775"/>
                    <a:pt x="159085" y="3775"/>
                    <a:pt x="213870" y="4483"/>
                  </a:cubicBezTo>
                  <a:cubicBezTo>
                    <a:pt x="242207" y="4483"/>
                    <a:pt x="258076" y="21202"/>
                    <a:pt x="258430" y="49610"/>
                  </a:cubicBezTo>
                  <a:cubicBezTo>
                    <a:pt x="259138" y="104394"/>
                    <a:pt x="259139" y="159179"/>
                    <a:pt x="258430" y="213964"/>
                  </a:cubicBezTo>
                  <a:cubicBezTo>
                    <a:pt x="258005" y="242301"/>
                    <a:pt x="241569" y="258241"/>
                    <a:pt x="213303" y="258595"/>
                  </a:cubicBezTo>
                  <a:cubicBezTo>
                    <a:pt x="158471" y="259233"/>
                    <a:pt x="103710" y="259304"/>
                    <a:pt x="48878" y="258595"/>
                  </a:cubicBezTo>
                  <a:cubicBezTo>
                    <a:pt x="20541" y="258241"/>
                    <a:pt x="5097" y="241805"/>
                    <a:pt x="4317" y="213468"/>
                  </a:cubicBezTo>
                  <a:cubicBezTo>
                    <a:pt x="3538" y="185131"/>
                    <a:pt x="4246" y="158636"/>
                    <a:pt x="4246" y="131220"/>
                  </a:cubicBezTo>
                  <a:close/>
                  <a:moveTo>
                    <a:pt x="90391" y="172451"/>
                  </a:moveTo>
                  <a:lnTo>
                    <a:pt x="172144" y="172451"/>
                  </a:lnTo>
                  <a:lnTo>
                    <a:pt x="172144" y="91194"/>
                  </a:lnTo>
                  <a:lnTo>
                    <a:pt x="90391" y="91194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8584FE-E2CF-4257-8577-15C6E036B572}"/>
                </a:ext>
              </a:extLst>
            </p:cNvPr>
            <p:cNvSpPr/>
            <p:nvPr/>
          </p:nvSpPr>
          <p:spPr>
            <a:xfrm>
              <a:off x="7102227" y="-2644493"/>
              <a:ext cx="262117" cy="262117"/>
            </a:xfrm>
            <a:custGeom>
              <a:avLst/>
              <a:gdLst>
                <a:gd name="connsiteX0" fmla="*/ 131646 w 262117"/>
                <a:gd name="connsiteY0" fmla="*/ 258595 h 262117"/>
                <a:gd name="connsiteX1" fmla="*/ 49468 w 262117"/>
                <a:gd name="connsiteY1" fmla="*/ 258595 h 262117"/>
                <a:gd name="connsiteX2" fmla="*/ 4483 w 262117"/>
                <a:gd name="connsiteY2" fmla="*/ 213893 h 262117"/>
                <a:gd name="connsiteX3" fmla="*/ 4483 w 262117"/>
                <a:gd name="connsiteY3" fmla="*/ 49468 h 262117"/>
                <a:gd name="connsiteX4" fmla="*/ 49114 w 262117"/>
                <a:gd name="connsiteY4" fmla="*/ 4483 h 262117"/>
                <a:gd name="connsiteX5" fmla="*/ 213539 w 262117"/>
                <a:gd name="connsiteY5" fmla="*/ 4483 h 262117"/>
                <a:gd name="connsiteX6" fmla="*/ 258524 w 262117"/>
                <a:gd name="connsiteY6" fmla="*/ 49114 h 262117"/>
                <a:gd name="connsiteX7" fmla="*/ 258524 w 262117"/>
                <a:gd name="connsiteY7" fmla="*/ 213539 h 262117"/>
                <a:gd name="connsiteX8" fmla="*/ 213823 w 262117"/>
                <a:gd name="connsiteY8" fmla="*/ 258595 h 262117"/>
                <a:gd name="connsiteX9" fmla="*/ 131646 w 262117"/>
                <a:gd name="connsiteY9" fmla="*/ 258595 h 262117"/>
                <a:gd name="connsiteX10" fmla="*/ 173442 w 262117"/>
                <a:gd name="connsiteY10" fmla="*/ 90486 h 262117"/>
                <a:gd name="connsiteX11" fmla="*/ 90982 w 262117"/>
                <a:gd name="connsiteY11" fmla="*/ 90486 h 262117"/>
                <a:gd name="connsiteX12" fmla="*/ 90982 w 262117"/>
                <a:gd name="connsiteY12" fmla="*/ 171459 h 262117"/>
                <a:gd name="connsiteX13" fmla="*/ 173442 w 262117"/>
                <a:gd name="connsiteY13" fmla="*/ 171459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131646" y="258595"/>
                  </a:moveTo>
                  <a:cubicBezTo>
                    <a:pt x="104230" y="258595"/>
                    <a:pt x="76814" y="259162"/>
                    <a:pt x="49468" y="258595"/>
                  </a:cubicBezTo>
                  <a:cubicBezTo>
                    <a:pt x="22123" y="258028"/>
                    <a:pt x="4837" y="241947"/>
                    <a:pt x="4483" y="213893"/>
                  </a:cubicBezTo>
                  <a:cubicBezTo>
                    <a:pt x="3775" y="159061"/>
                    <a:pt x="3775" y="104253"/>
                    <a:pt x="4483" y="49468"/>
                  </a:cubicBezTo>
                  <a:cubicBezTo>
                    <a:pt x="4837" y="21131"/>
                    <a:pt x="20990" y="4837"/>
                    <a:pt x="49114" y="4483"/>
                  </a:cubicBezTo>
                  <a:cubicBezTo>
                    <a:pt x="103946" y="3775"/>
                    <a:pt x="158755" y="3775"/>
                    <a:pt x="213539" y="4483"/>
                  </a:cubicBezTo>
                  <a:cubicBezTo>
                    <a:pt x="241876" y="4483"/>
                    <a:pt x="258170" y="20989"/>
                    <a:pt x="258524" y="49114"/>
                  </a:cubicBezTo>
                  <a:cubicBezTo>
                    <a:pt x="259280" y="103946"/>
                    <a:pt x="259280" y="158754"/>
                    <a:pt x="258524" y="213539"/>
                  </a:cubicBezTo>
                  <a:cubicBezTo>
                    <a:pt x="258524" y="241876"/>
                    <a:pt x="241947" y="257745"/>
                    <a:pt x="213823" y="258595"/>
                  </a:cubicBezTo>
                  <a:cubicBezTo>
                    <a:pt x="185699" y="259445"/>
                    <a:pt x="159062" y="258595"/>
                    <a:pt x="131646" y="258595"/>
                  </a:cubicBezTo>
                  <a:close/>
                  <a:moveTo>
                    <a:pt x="173442" y="90486"/>
                  </a:moveTo>
                  <a:lnTo>
                    <a:pt x="90982" y="90486"/>
                  </a:lnTo>
                  <a:lnTo>
                    <a:pt x="90982" y="171459"/>
                  </a:lnTo>
                  <a:lnTo>
                    <a:pt x="173442" y="171459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ADF5CD-5587-4D60-AA2F-D24805A5FD1F}"/>
                </a:ext>
              </a:extLst>
            </p:cNvPr>
            <p:cNvSpPr/>
            <p:nvPr/>
          </p:nvSpPr>
          <p:spPr>
            <a:xfrm>
              <a:off x="7611514" y="-2262971"/>
              <a:ext cx="262117" cy="262117"/>
            </a:xfrm>
            <a:custGeom>
              <a:avLst/>
              <a:gdLst>
                <a:gd name="connsiteX0" fmla="*/ 258595 w 262117"/>
                <a:gd name="connsiteY0" fmla="*/ 134160 h 262117"/>
                <a:gd name="connsiteX1" fmla="*/ 258595 w 262117"/>
                <a:gd name="connsiteY1" fmla="*/ 213717 h 262117"/>
                <a:gd name="connsiteX2" fmla="*/ 213681 w 262117"/>
                <a:gd name="connsiteY2" fmla="*/ 258560 h 262117"/>
                <a:gd name="connsiteX3" fmla="*/ 49326 w 262117"/>
                <a:gd name="connsiteY3" fmla="*/ 258560 h 262117"/>
                <a:gd name="connsiteX4" fmla="*/ 4483 w 262117"/>
                <a:gd name="connsiteY4" fmla="*/ 213717 h 262117"/>
                <a:gd name="connsiteX5" fmla="*/ 4483 w 262117"/>
                <a:gd name="connsiteY5" fmla="*/ 49291 h 262117"/>
                <a:gd name="connsiteX6" fmla="*/ 49326 w 262117"/>
                <a:gd name="connsiteY6" fmla="*/ 4518 h 262117"/>
                <a:gd name="connsiteX7" fmla="*/ 213752 w 262117"/>
                <a:gd name="connsiteY7" fmla="*/ 4518 h 262117"/>
                <a:gd name="connsiteX8" fmla="*/ 258595 w 262117"/>
                <a:gd name="connsiteY8" fmla="*/ 49291 h 262117"/>
                <a:gd name="connsiteX9" fmla="*/ 258595 w 262117"/>
                <a:gd name="connsiteY9" fmla="*/ 134160 h 262117"/>
                <a:gd name="connsiteX10" fmla="*/ 90202 w 262117"/>
                <a:gd name="connsiteY10" fmla="*/ 172486 h 262117"/>
                <a:gd name="connsiteX11" fmla="*/ 172097 w 262117"/>
                <a:gd name="connsiteY11" fmla="*/ 172486 h 262117"/>
                <a:gd name="connsiteX12" fmla="*/ 172097 w 262117"/>
                <a:gd name="connsiteY12" fmla="*/ 91088 h 262117"/>
                <a:gd name="connsiteX13" fmla="*/ 90202 w 262117"/>
                <a:gd name="connsiteY13" fmla="*/ 91088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258595" y="134160"/>
                  </a:moveTo>
                  <a:cubicBezTo>
                    <a:pt x="258595" y="160726"/>
                    <a:pt x="259232" y="187222"/>
                    <a:pt x="258595" y="213717"/>
                  </a:cubicBezTo>
                  <a:cubicBezTo>
                    <a:pt x="257745" y="242054"/>
                    <a:pt x="241805" y="258206"/>
                    <a:pt x="213681" y="258560"/>
                  </a:cubicBezTo>
                  <a:cubicBezTo>
                    <a:pt x="158896" y="259363"/>
                    <a:pt x="104111" y="259363"/>
                    <a:pt x="49326" y="258560"/>
                  </a:cubicBezTo>
                  <a:cubicBezTo>
                    <a:pt x="20989" y="258206"/>
                    <a:pt x="4908" y="241912"/>
                    <a:pt x="4483" y="213717"/>
                  </a:cubicBezTo>
                  <a:cubicBezTo>
                    <a:pt x="3775" y="158885"/>
                    <a:pt x="3775" y="104076"/>
                    <a:pt x="4483" y="49291"/>
                  </a:cubicBezTo>
                  <a:cubicBezTo>
                    <a:pt x="4908" y="20954"/>
                    <a:pt x="21060" y="4873"/>
                    <a:pt x="49326" y="4518"/>
                  </a:cubicBezTo>
                  <a:cubicBezTo>
                    <a:pt x="104158" y="3763"/>
                    <a:pt x="158967" y="3763"/>
                    <a:pt x="213752" y="4518"/>
                  </a:cubicBezTo>
                  <a:cubicBezTo>
                    <a:pt x="242089" y="4518"/>
                    <a:pt x="257816" y="21096"/>
                    <a:pt x="258595" y="49291"/>
                  </a:cubicBezTo>
                  <a:cubicBezTo>
                    <a:pt x="259374" y="77486"/>
                    <a:pt x="258595" y="105894"/>
                    <a:pt x="258595" y="134160"/>
                  </a:cubicBezTo>
                  <a:close/>
                  <a:moveTo>
                    <a:pt x="90202" y="172486"/>
                  </a:moveTo>
                  <a:lnTo>
                    <a:pt x="172097" y="172486"/>
                  </a:lnTo>
                  <a:lnTo>
                    <a:pt x="172097" y="91088"/>
                  </a:lnTo>
                  <a:lnTo>
                    <a:pt x="90202" y="91088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0B7124-E225-40B8-99A0-DEBC90CEFB0B}"/>
                </a:ext>
              </a:extLst>
            </p:cNvPr>
            <p:cNvSpPr/>
            <p:nvPr/>
          </p:nvSpPr>
          <p:spPr>
            <a:xfrm>
              <a:off x="8162996" y="-2178066"/>
              <a:ext cx="262117" cy="262117"/>
            </a:xfrm>
            <a:custGeom>
              <a:avLst/>
              <a:gdLst>
                <a:gd name="connsiteX0" fmla="*/ 4298 w 262117"/>
                <a:gd name="connsiteY0" fmla="*/ 131433 h 262117"/>
                <a:gd name="connsiteX1" fmla="*/ 4298 w 262117"/>
                <a:gd name="connsiteY1" fmla="*/ 49255 h 262117"/>
                <a:gd name="connsiteX2" fmla="*/ 49212 w 262117"/>
                <a:gd name="connsiteY2" fmla="*/ 4483 h 262117"/>
                <a:gd name="connsiteX3" fmla="*/ 213567 w 262117"/>
                <a:gd name="connsiteY3" fmla="*/ 4483 h 262117"/>
                <a:gd name="connsiteX4" fmla="*/ 258411 w 262117"/>
                <a:gd name="connsiteY4" fmla="*/ 49326 h 262117"/>
                <a:gd name="connsiteX5" fmla="*/ 258411 w 262117"/>
                <a:gd name="connsiteY5" fmla="*/ 213752 h 262117"/>
                <a:gd name="connsiteX6" fmla="*/ 213496 w 262117"/>
                <a:gd name="connsiteY6" fmla="*/ 258595 h 262117"/>
                <a:gd name="connsiteX7" fmla="*/ 49070 w 262117"/>
                <a:gd name="connsiteY7" fmla="*/ 258595 h 262117"/>
                <a:gd name="connsiteX8" fmla="*/ 4298 w 262117"/>
                <a:gd name="connsiteY8" fmla="*/ 213681 h 262117"/>
                <a:gd name="connsiteX9" fmla="*/ 4298 w 262117"/>
                <a:gd name="connsiteY9" fmla="*/ 131433 h 262117"/>
                <a:gd name="connsiteX10" fmla="*/ 173399 w 262117"/>
                <a:gd name="connsiteY10" fmla="*/ 91265 h 262117"/>
                <a:gd name="connsiteX11" fmla="*/ 90868 w 262117"/>
                <a:gd name="connsiteY11" fmla="*/ 91265 h 262117"/>
                <a:gd name="connsiteX12" fmla="*/ 90868 w 262117"/>
                <a:gd name="connsiteY12" fmla="*/ 171955 h 262117"/>
                <a:gd name="connsiteX13" fmla="*/ 173399 w 262117"/>
                <a:gd name="connsiteY13" fmla="*/ 171955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4298" y="131433"/>
                  </a:moveTo>
                  <a:cubicBezTo>
                    <a:pt x="4298" y="104017"/>
                    <a:pt x="3660" y="76601"/>
                    <a:pt x="4298" y="49255"/>
                  </a:cubicBezTo>
                  <a:cubicBezTo>
                    <a:pt x="4936" y="21910"/>
                    <a:pt x="20946" y="4837"/>
                    <a:pt x="49212" y="4483"/>
                  </a:cubicBezTo>
                  <a:cubicBezTo>
                    <a:pt x="103997" y="3775"/>
                    <a:pt x="158782" y="3775"/>
                    <a:pt x="213567" y="4483"/>
                  </a:cubicBezTo>
                  <a:cubicBezTo>
                    <a:pt x="241904" y="4483"/>
                    <a:pt x="258056" y="21131"/>
                    <a:pt x="258411" y="49326"/>
                  </a:cubicBezTo>
                  <a:cubicBezTo>
                    <a:pt x="259119" y="104158"/>
                    <a:pt x="259119" y="158967"/>
                    <a:pt x="258411" y="213752"/>
                  </a:cubicBezTo>
                  <a:cubicBezTo>
                    <a:pt x="257985" y="242089"/>
                    <a:pt x="241621" y="258170"/>
                    <a:pt x="213496" y="258595"/>
                  </a:cubicBezTo>
                  <a:cubicBezTo>
                    <a:pt x="158758" y="259304"/>
                    <a:pt x="103950" y="259304"/>
                    <a:pt x="49070" y="258595"/>
                  </a:cubicBezTo>
                  <a:cubicBezTo>
                    <a:pt x="20733" y="258241"/>
                    <a:pt x="5078" y="241947"/>
                    <a:pt x="4298" y="213681"/>
                  </a:cubicBezTo>
                  <a:cubicBezTo>
                    <a:pt x="3518" y="185415"/>
                    <a:pt x="4298" y="158849"/>
                    <a:pt x="4298" y="131433"/>
                  </a:cubicBezTo>
                  <a:close/>
                  <a:moveTo>
                    <a:pt x="173399" y="91265"/>
                  </a:moveTo>
                  <a:lnTo>
                    <a:pt x="90868" y="91265"/>
                  </a:lnTo>
                  <a:lnTo>
                    <a:pt x="90868" y="171955"/>
                  </a:lnTo>
                  <a:lnTo>
                    <a:pt x="173399" y="171955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7438DB-218D-4573-81DC-F9B647711BD0}"/>
                </a:ext>
              </a:extLst>
            </p:cNvPr>
            <p:cNvSpPr/>
            <p:nvPr/>
          </p:nvSpPr>
          <p:spPr>
            <a:xfrm>
              <a:off x="7865981" y="-1796182"/>
              <a:ext cx="262117" cy="262117"/>
            </a:xfrm>
            <a:custGeom>
              <a:avLst/>
              <a:gdLst>
                <a:gd name="connsiteX0" fmla="*/ 134053 w 262117"/>
                <a:gd name="connsiteY0" fmla="*/ 4298 h 262117"/>
                <a:gd name="connsiteX1" fmla="*/ 213610 w 262117"/>
                <a:gd name="connsiteY1" fmla="*/ 4298 h 262117"/>
                <a:gd name="connsiteX2" fmla="*/ 258524 w 262117"/>
                <a:gd name="connsiteY2" fmla="*/ 49071 h 262117"/>
                <a:gd name="connsiteX3" fmla="*/ 258524 w 262117"/>
                <a:gd name="connsiteY3" fmla="*/ 213496 h 262117"/>
                <a:gd name="connsiteX4" fmla="*/ 213751 w 262117"/>
                <a:gd name="connsiteY4" fmla="*/ 258410 h 262117"/>
                <a:gd name="connsiteX5" fmla="*/ 49326 w 262117"/>
                <a:gd name="connsiteY5" fmla="*/ 258410 h 262117"/>
                <a:gd name="connsiteX6" fmla="*/ 4483 w 262117"/>
                <a:gd name="connsiteY6" fmla="*/ 213638 h 262117"/>
                <a:gd name="connsiteX7" fmla="*/ 4483 w 262117"/>
                <a:gd name="connsiteY7" fmla="*/ 49212 h 262117"/>
                <a:gd name="connsiteX8" fmla="*/ 49255 w 262117"/>
                <a:gd name="connsiteY8" fmla="*/ 4298 h 262117"/>
                <a:gd name="connsiteX9" fmla="*/ 134053 w 262117"/>
                <a:gd name="connsiteY9" fmla="*/ 4298 h 262117"/>
                <a:gd name="connsiteX10" fmla="*/ 91548 w 262117"/>
                <a:gd name="connsiteY10" fmla="*/ 90089 h 262117"/>
                <a:gd name="connsiteX11" fmla="*/ 91548 w 262117"/>
                <a:gd name="connsiteY11" fmla="*/ 172620 h 262117"/>
                <a:gd name="connsiteX12" fmla="*/ 172663 w 262117"/>
                <a:gd name="connsiteY12" fmla="*/ 172620 h 262117"/>
                <a:gd name="connsiteX13" fmla="*/ 172663 w 262117"/>
                <a:gd name="connsiteY13" fmla="*/ 90372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134053" y="4298"/>
                  </a:moveTo>
                  <a:cubicBezTo>
                    <a:pt x="160619" y="4298"/>
                    <a:pt x="187114" y="3732"/>
                    <a:pt x="213610" y="4298"/>
                  </a:cubicBezTo>
                  <a:cubicBezTo>
                    <a:pt x="241947" y="5078"/>
                    <a:pt x="258170" y="20875"/>
                    <a:pt x="258524" y="49071"/>
                  </a:cubicBezTo>
                  <a:cubicBezTo>
                    <a:pt x="259327" y="103903"/>
                    <a:pt x="259327" y="158711"/>
                    <a:pt x="258524" y="213496"/>
                  </a:cubicBezTo>
                  <a:cubicBezTo>
                    <a:pt x="258524" y="241833"/>
                    <a:pt x="241876" y="258056"/>
                    <a:pt x="213751" y="258410"/>
                  </a:cubicBezTo>
                  <a:cubicBezTo>
                    <a:pt x="158919" y="259119"/>
                    <a:pt x="104111" y="259119"/>
                    <a:pt x="49326" y="258410"/>
                  </a:cubicBezTo>
                  <a:cubicBezTo>
                    <a:pt x="20989" y="258410"/>
                    <a:pt x="4837" y="241762"/>
                    <a:pt x="4483" y="213638"/>
                  </a:cubicBezTo>
                  <a:cubicBezTo>
                    <a:pt x="3775" y="158806"/>
                    <a:pt x="3775" y="103997"/>
                    <a:pt x="4483" y="49212"/>
                  </a:cubicBezTo>
                  <a:cubicBezTo>
                    <a:pt x="4483" y="20875"/>
                    <a:pt x="20989" y="5078"/>
                    <a:pt x="49255" y="4298"/>
                  </a:cubicBezTo>
                  <a:cubicBezTo>
                    <a:pt x="77521" y="3519"/>
                    <a:pt x="105787" y="4298"/>
                    <a:pt x="134053" y="4298"/>
                  </a:cubicBezTo>
                  <a:close/>
                  <a:moveTo>
                    <a:pt x="91548" y="90089"/>
                  </a:moveTo>
                  <a:lnTo>
                    <a:pt x="91548" y="172620"/>
                  </a:lnTo>
                  <a:lnTo>
                    <a:pt x="172663" y="172620"/>
                  </a:lnTo>
                  <a:lnTo>
                    <a:pt x="172663" y="90372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EC85B75-9EBE-4622-ADFD-C226BB0FD19E}"/>
                </a:ext>
              </a:extLst>
            </p:cNvPr>
            <p:cNvSpPr/>
            <p:nvPr/>
          </p:nvSpPr>
          <p:spPr>
            <a:xfrm>
              <a:off x="7314401" y="-1711143"/>
              <a:ext cx="262117" cy="262117"/>
            </a:xfrm>
            <a:custGeom>
              <a:avLst/>
              <a:gdLst>
                <a:gd name="connsiteX0" fmla="*/ 131432 w 262117"/>
                <a:gd name="connsiteY0" fmla="*/ 258666 h 262117"/>
                <a:gd name="connsiteX1" fmla="*/ 49255 w 262117"/>
                <a:gd name="connsiteY1" fmla="*/ 258666 h 262117"/>
                <a:gd name="connsiteX2" fmla="*/ 4483 w 262117"/>
                <a:gd name="connsiteY2" fmla="*/ 213681 h 262117"/>
                <a:gd name="connsiteX3" fmla="*/ 4483 w 262117"/>
                <a:gd name="connsiteY3" fmla="*/ 49255 h 262117"/>
                <a:gd name="connsiteX4" fmla="*/ 49326 w 262117"/>
                <a:gd name="connsiteY4" fmla="*/ 4483 h 262117"/>
                <a:gd name="connsiteX5" fmla="*/ 213751 w 262117"/>
                <a:gd name="connsiteY5" fmla="*/ 4483 h 262117"/>
                <a:gd name="connsiteX6" fmla="*/ 258524 w 262117"/>
                <a:gd name="connsiteY6" fmla="*/ 49397 h 262117"/>
                <a:gd name="connsiteX7" fmla="*/ 258524 w 262117"/>
                <a:gd name="connsiteY7" fmla="*/ 213822 h 262117"/>
                <a:gd name="connsiteX8" fmla="*/ 213610 w 262117"/>
                <a:gd name="connsiteY8" fmla="*/ 258666 h 262117"/>
                <a:gd name="connsiteX9" fmla="*/ 131432 w 262117"/>
                <a:gd name="connsiteY9" fmla="*/ 258666 h 262117"/>
                <a:gd name="connsiteX10" fmla="*/ 90061 w 262117"/>
                <a:gd name="connsiteY10" fmla="*/ 172592 h 262117"/>
                <a:gd name="connsiteX11" fmla="*/ 172380 w 262117"/>
                <a:gd name="connsiteY11" fmla="*/ 172592 h 262117"/>
                <a:gd name="connsiteX12" fmla="*/ 172380 w 262117"/>
                <a:gd name="connsiteY12" fmla="*/ 90698 h 262117"/>
                <a:gd name="connsiteX13" fmla="*/ 89990 w 262117"/>
                <a:gd name="connsiteY13" fmla="*/ 90698 h 26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117" h="262117">
                  <a:moveTo>
                    <a:pt x="131432" y="258666"/>
                  </a:moveTo>
                  <a:cubicBezTo>
                    <a:pt x="104016" y="258666"/>
                    <a:pt x="76600" y="259303"/>
                    <a:pt x="49255" y="258666"/>
                  </a:cubicBezTo>
                  <a:cubicBezTo>
                    <a:pt x="21910" y="258028"/>
                    <a:pt x="4837" y="241947"/>
                    <a:pt x="4483" y="213681"/>
                  </a:cubicBezTo>
                  <a:cubicBezTo>
                    <a:pt x="3775" y="158896"/>
                    <a:pt x="3774" y="104087"/>
                    <a:pt x="4483" y="49255"/>
                  </a:cubicBezTo>
                  <a:cubicBezTo>
                    <a:pt x="4483" y="20918"/>
                    <a:pt x="21060" y="4837"/>
                    <a:pt x="49326" y="4483"/>
                  </a:cubicBezTo>
                  <a:cubicBezTo>
                    <a:pt x="104064" y="3775"/>
                    <a:pt x="158873" y="3775"/>
                    <a:pt x="213751" y="4483"/>
                  </a:cubicBezTo>
                  <a:cubicBezTo>
                    <a:pt x="242088" y="4908"/>
                    <a:pt x="258170" y="21131"/>
                    <a:pt x="258524" y="49397"/>
                  </a:cubicBezTo>
                  <a:cubicBezTo>
                    <a:pt x="259233" y="104135"/>
                    <a:pt x="259233" y="158943"/>
                    <a:pt x="258524" y="213822"/>
                  </a:cubicBezTo>
                  <a:cubicBezTo>
                    <a:pt x="258099" y="242160"/>
                    <a:pt x="241806" y="257816"/>
                    <a:pt x="213610" y="258666"/>
                  </a:cubicBezTo>
                  <a:cubicBezTo>
                    <a:pt x="185414" y="259516"/>
                    <a:pt x="158778" y="258666"/>
                    <a:pt x="131432" y="258666"/>
                  </a:cubicBezTo>
                  <a:close/>
                  <a:moveTo>
                    <a:pt x="90061" y="172592"/>
                  </a:moveTo>
                  <a:lnTo>
                    <a:pt x="172380" y="172592"/>
                  </a:lnTo>
                  <a:lnTo>
                    <a:pt x="172380" y="90698"/>
                  </a:lnTo>
                  <a:lnTo>
                    <a:pt x="89990" y="90698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920939-A478-4F4B-A516-8C44E61BDBA8}"/>
                </a:ext>
              </a:extLst>
            </p:cNvPr>
            <p:cNvSpPr/>
            <p:nvPr/>
          </p:nvSpPr>
          <p:spPr>
            <a:xfrm>
              <a:off x="7470998" y="-1200333"/>
              <a:ext cx="368381" cy="552572"/>
            </a:xfrm>
            <a:custGeom>
              <a:avLst/>
              <a:gdLst>
                <a:gd name="connsiteX0" fmla="*/ 3952 w 368381"/>
                <a:gd name="connsiteY0" fmla="*/ 324089 h 552571"/>
                <a:gd name="connsiteX1" fmla="*/ 73094 w 368381"/>
                <a:gd name="connsiteY1" fmla="*/ 275775 h 552571"/>
                <a:gd name="connsiteX2" fmla="*/ 143937 w 368381"/>
                <a:gd name="connsiteY2" fmla="*/ 375521 h 552571"/>
                <a:gd name="connsiteX3" fmla="*/ 143937 w 368381"/>
                <a:gd name="connsiteY3" fmla="*/ 3952 h 552571"/>
                <a:gd name="connsiteX4" fmla="*/ 228310 w 368381"/>
                <a:gd name="connsiteY4" fmla="*/ 3952 h 552571"/>
                <a:gd name="connsiteX5" fmla="*/ 228310 w 368381"/>
                <a:gd name="connsiteY5" fmla="*/ 367728 h 552571"/>
                <a:gd name="connsiteX6" fmla="*/ 233907 w 368381"/>
                <a:gd name="connsiteY6" fmla="*/ 369854 h 552571"/>
                <a:gd name="connsiteX7" fmla="*/ 301278 w 368381"/>
                <a:gd name="connsiteY7" fmla="*/ 275916 h 552571"/>
                <a:gd name="connsiteX8" fmla="*/ 368650 w 368381"/>
                <a:gd name="connsiteY8" fmla="*/ 322673 h 552571"/>
                <a:gd name="connsiteX9" fmla="*/ 361140 w 368381"/>
                <a:gd name="connsiteY9" fmla="*/ 336841 h 552571"/>
                <a:gd name="connsiteX10" fmla="*/ 227460 w 368381"/>
                <a:gd name="connsiteY10" fmla="*/ 528116 h 552571"/>
                <a:gd name="connsiteX11" fmla="*/ 146771 w 368381"/>
                <a:gd name="connsiteY11" fmla="*/ 528116 h 552571"/>
                <a:gd name="connsiteX12" fmla="*/ 3952 w 368381"/>
                <a:gd name="connsiteY12" fmla="*/ 324089 h 55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81" h="552571">
                  <a:moveTo>
                    <a:pt x="3952" y="324089"/>
                  </a:moveTo>
                  <a:lnTo>
                    <a:pt x="73094" y="275775"/>
                  </a:lnTo>
                  <a:lnTo>
                    <a:pt x="143937" y="375521"/>
                  </a:lnTo>
                  <a:lnTo>
                    <a:pt x="143937" y="3952"/>
                  </a:lnTo>
                  <a:lnTo>
                    <a:pt x="228310" y="3952"/>
                  </a:lnTo>
                  <a:lnTo>
                    <a:pt x="228310" y="367728"/>
                  </a:lnTo>
                  <a:lnTo>
                    <a:pt x="233907" y="369854"/>
                  </a:lnTo>
                  <a:lnTo>
                    <a:pt x="301278" y="275916"/>
                  </a:lnTo>
                  <a:lnTo>
                    <a:pt x="368650" y="322673"/>
                  </a:lnTo>
                  <a:cubicBezTo>
                    <a:pt x="366431" y="327540"/>
                    <a:pt x="363923" y="332272"/>
                    <a:pt x="361140" y="336841"/>
                  </a:cubicBezTo>
                  <a:cubicBezTo>
                    <a:pt x="316745" y="400599"/>
                    <a:pt x="272186" y="464358"/>
                    <a:pt x="227460" y="528116"/>
                  </a:cubicBezTo>
                  <a:cubicBezTo>
                    <a:pt x="202453" y="563537"/>
                    <a:pt x="171849" y="563537"/>
                    <a:pt x="146771" y="528116"/>
                  </a:cubicBezTo>
                  <a:cubicBezTo>
                    <a:pt x="99448" y="460957"/>
                    <a:pt x="52620" y="393586"/>
                    <a:pt x="3952" y="324089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D68574E-D123-4C25-8BC5-87FE7E9CA2AC}"/>
              </a:ext>
            </a:extLst>
          </p:cNvPr>
          <p:cNvGrpSpPr/>
          <p:nvPr/>
        </p:nvGrpSpPr>
        <p:grpSpPr>
          <a:xfrm>
            <a:off x="785776" y="4117024"/>
            <a:ext cx="581490" cy="595430"/>
            <a:chOff x="9537959" y="-2941037"/>
            <a:chExt cx="2656595" cy="2720279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AC76AED-BEBB-4C82-8672-960D187F24EF}"/>
                </a:ext>
              </a:extLst>
            </p:cNvPr>
            <p:cNvSpPr/>
            <p:nvPr/>
          </p:nvSpPr>
          <p:spPr>
            <a:xfrm>
              <a:off x="9537959" y="-2367287"/>
              <a:ext cx="2656595" cy="2146529"/>
            </a:xfrm>
            <a:custGeom>
              <a:avLst/>
              <a:gdLst>
                <a:gd name="connsiteX0" fmla="*/ 31593 w 2656595"/>
                <a:gd name="connsiteY0" fmla="*/ 2145415 h 2146528"/>
                <a:gd name="connsiteX1" fmla="*/ 5948 w 2656595"/>
                <a:gd name="connsiteY1" fmla="*/ 2095825 h 2146528"/>
                <a:gd name="connsiteX2" fmla="*/ 93225 w 2656595"/>
                <a:gd name="connsiteY2" fmla="*/ 2063663 h 2146528"/>
                <a:gd name="connsiteX3" fmla="*/ 93225 w 2656595"/>
                <a:gd name="connsiteY3" fmla="*/ 1399443 h 2146528"/>
                <a:gd name="connsiteX4" fmla="*/ 192972 w 2656595"/>
                <a:gd name="connsiteY4" fmla="*/ 1300973 h 2146528"/>
                <a:gd name="connsiteX5" fmla="*/ 413009 w 2656595"/>
                <a:gd name="connsiteY5" fmla="*/ 1300973 h 2146528"/>
                <a:gd name="connsiteX6" fmla="*/ 504537 w 2656595"/>
                <a:gd name="connsiteY6" fmla="*/ 1391509 h 2146528"/>
                <a:gd name="connsiteX7" fmla="*/ 504537 w 2656595"/>
                <a:gd name="connsiteY7" fmla="*/ 2030509 h 2146528"/>
                <a:gd name="connsiteX8" fmla="*/ 504537 w 2656595"/>
                <a:gd name="connsiteY8" fmla="*/ 2064159 h 2146528"/>
                <a:gd name="connsiteX9" fmla="*/ 609101 w 2656595"/>
                <a:gd name="connsiteY9" fmla="*/ 2064159 h 2146528"/>
                <a:gd name="connsiteX10" fmla="*/ 609101 w 2656595"/>
                <a:gd name="connsiteY10" fmla="*/ 1134634 h 2146528"/>
                <a:gd name="connsiteX11" fmla="*/ 701834 w 2656595"/>
                <a:gd name="connsiteY11" fmla="*/ 1042539 h 2146528"/>
                <a:gd name="connsiteX12" fmla="*/ 932497 w 2656595"/>
                <a:gd name="connsiteY12" fmla="*/ 1042539 h 2146528"/>
                <a:gd name="connsiteX13" fmla="*/ 1021051 w 2656595"/>
                <a:gd name="connsiteY13" fmla="*/ 1131659 h 2146528"/>
                <a:gd name="connsiteX14" fmla="*/ 1021051 w 2656595"/>
                <a:gd name="connsiteY14" fmla="*/ 2027817 h 2146528"/>
                <a:gd name="connsiteX15" fmla="*/ 1021051 w 2656595"/>
                <a:gd name="connsiteY15" fmla="*/ 2064159 h 2146528"/>
                <a:gd name="connsiteX16" fmla="*/ 1124268 w 2656595"/>
                <a:gd name="connsiteY16" fmla="*/ 2064159 h 2146528"/>
                <a:gd name="connsiteX17" fmla="*/ 1124268 w 2656595"/>
                <a:gd name="connsiteY17" fmla="*/ 619396 h 2146528"/>
                <a:gd name="connsiteX18" fmla="*/ 1221676 w 2656595"/>
                <a:gd name="connsiteY18" fmla="*/ 522909 h 2146528"/>
                <a:gd name="connsiteX19" fmla="*/ 1449719 w 2656595"/>
                <a:gd name="connsiteY19" fmla="*/ 522909 h 2146528"/>
                <a:gd name="connsiteX20" fmla="*/ 1536926 w 2656595"/>
                <a:gd name="connsiteY20" fmla="*/ 610824 h 2146528"/>
                <a:gd name="connsiteX21" fmla="*/ 1536926 w 2656595"/>
                <a:gd name="connsiteY21" fmla="*/ 2029375 h 2146528"/>
                <a:gd name="connsiteX22" fmla="*/ 1536926 w 2656595"/>
                <a:gd name="connsiteY22" fmla="*/ 2064796 h 2146528"/>
                <a:gd name="connsiteX23" fmla="*/ 1640214 w 2656595"/>
                <a:gd name="connsiteY23" fmla="*/ 2064796 h 2146528"/>
                <a:gd name="connsiteX24" fmla="*/ 1640214 w 2656595"/>
                <a:gd name="connsiteY24" fmla="*/ 2031004 h 2146528"/>
                <a:gd name="connsiteX25" fmla="*/ 1640214 w 2656595"/>
                <a:gd name="connsiteY25" fmla="*/ 880310 h 2146528"/>
                <a:gd name="connsiteX26" fmla="*/ 1647298 w 2656595"/>
                <a:gd name="connsiteY26" fmla="*/ 828382 h 2146528"/>
                <a:gd name="connsiteX27" fmla="*/ 1774814 w 2656595"/>
                <a:gd name="connsiteY27" fmla="*/ 792181 h 2146528"/>
                <a:gd name="connsiteX28" fmla="*/ 1789620 w 2656595"/>
                <a:gd name="connsiteY28" fmla="*/ 832774 h 2146528"/>
                <a:gd name="connsiteX29" fmla="*/ 1757458 w 2656595"/>
                <a:gd name="connsiteY29" fmla="*/ 861749 h 2146528"/>
                <a:gd name="connsiteX30" fmla="*/ 1721542 w 2656595"/>
                <a:gd name="connsiteY30" fmla="*/ 862670 h 2146528"/>
                <a:gd name="connsiteX31" fmla="*/ 1721542 w 2656595"/>
                <a:gd name="connsiteY31" fmla="*/ 2065080 h 2146528"/>
                <a:gd name="connsiteX32" fmla="*/ 1970341 w 2656595"/>
                <a:gd name="connsiteY32" fmla="*/ 2065080 h 2146528"/>
                <a:gd name="connsiteX33" fmla="*/ 1970341 w 2656595"/>
                <a:gd name="connsiteY33" fmla="*/ 862245 h 2146528"/>
                <a:gd name="connsiteX34" fmla="*/ 1933502 w 2656595"/>
                <a:gd name="connsiteY34" fmla="*/ 861253 h 2146528"/>
                <a:gd name="connsiteX35" fmla="*/ 1901835 w 2656595"/>
                <a:gd name="connsiteY35" fmla="*/ 828807 h 2146528"/>
                <a:gd name="connsiteX36" fmla="*/ 1923088 w 2656595"/>
                <a:gd name="connsiteY36" fmla="*/ 789489 h 2146528"/>
                <a:gd name="connsiteX37" fmla="*/ 2026164 w 2656595"/>
                <a:gd name="connsiteY37" fmla="*/ 801533 h 2146528"/>
                <a:gd name="connsiteX38" fmla="*/ 2052305 w 2656595"/>
                <a:gd name="connsiteY38" fmla="*/ 865291 h 2146528"/>
                <a:gd name="connsiteX39" fmla="*/ 2052305 w 2656595"/>
                <a:gd name="connsiteY39" fmla="*/ 1252445 h 2146528"/>
                <a:gd name="connsiteX40" fmla="*/ 2052305 w 2656595"/>
                <a:gd name="connsiteY40" fmla="*/ 2064159 h 2146528"/>
                <a:gd name="connsiteX41" fmla="*/ 2156869 w 2656595"/>
                <a:gd name="connsiteY41" fmla="*/ 2064159 h 2146528"/>
                <a:gd name="connsiteX42" fmla="*/ 2156869 w 2656595"/>
                <a:gd name="connsiteY42" fmla="*/ 109897 h 2146528"/>
                <a:gd name="connsiteX43" fmla="*/ 2156869 w 2656595"/>
                <a:gd name="connsiteY43" fmla="*/ 83402 h 2146528"/>
                <a:gd name="connsiteX44" fmla="*/ 2234300 w 2656595"/>
                <a:gd name="connsiteY44" fmla="*/ 4837 h 2146528"/>
                <a:gd name="connsiteX45" fmla="*/ 2488837 w 2656595"/>
                <a:gd name="connsiteY45" fmla="*/ 4837 h 2146528"/>
                <a:gd name="connsiteX46" fmla="*/ 2568039 w 2656595"/>
                <a:gd name="connsiteY46" fmla="*/ 89848 h 2146528"/>
                <a:gd name="connsiteX47" fmla="*/ 2568039 w 2656595"/>
                <a:gd name="connsiteY47" fmla="*/ 657226 h 2146528"/>
                <a:gd name="connsiteX48" fmla="*/ 2568039 w 2656595"/>
                <a:gd name="connsiteY48" fmla="*/ 983102 h 2146528"/>
                <a:gd name="connsiteX49" fmla="*/ 2566834 w 2656595"/>
                <a:gd name="connsiteY49" fmla="*/ 1012218 h 2146528"/>
                <a:gd name="connsiteX50" fmla="*/ 2528579 w 2656595"/>
                <a:gd name="connsiteY50" fmla="*/ 1045302 h 2146528"/>
                <a:gd name="connsiteX51" fmla="*/ 2490750 w 2656595"/>
                <a:gd name="connsiteY51" fmla="*/ 1014839 h 2146528"/>
                <a:gd name="connsiteX52" fmla="*/ 2488624 w 2656595"/>
                <a:gd name="connsiteY52" fmla="*/ 980551 h 2146528"/>
                <a:gd name="connsiteX53" fmla="*/ 2488624 w 2656595"/>
                <a:gd name="connsiteY53" fmla="*/ 121515 h 2146528"/>
                <a:gd name="connsiteX54" fmla="*/ 2488624 w 2656595"/>
                <a:gd name="connsiteY54" fmla="*/ 85598 h 2146528"/>
                <a:gd name="connsiteX55" fmla="*/ 2238550 w 2656595"/>
                <a:gd name="connsiteY55" fmla="*/ 85598 h 2146528"/>
                <a:gd name="connsiteX56" fmla="*/ 2238550 w 2656595"/>
                <a:gd name="connsiteY56" fmla="*/ 2064159 h 2146528"/>
                <a:gd name="connsiteX57" fmla="*/ 2488624 w 2656595"/>
                <a:gd name="connsiteY57" fmla="*/ 2064159 h 2146528"/>
                <a:gd name="connsiteX58" fmla="*/ 2488624 w 2656595"/>
                <a:gd name="connsiteY58" fmla="*/ 2030083 h 2146528"/>
                <a:gd name="connsiteX59" fmla="*/ 2488624 w 2656595"/>
                <a:gd name="connsiteY59" fmla="*/ 1216174 h 2146528"/>
                <a:gd name="connsiteX60" fmla="*/ 2491103 w 2656595"/>
                <a:gd name="connsiteY60" fmla="*/ 1181957 h 2146528"/>
                <a:gd name="connsiteX61" fmla="*/ 2538588 w 2656595"/>
                <a:gd name="connsiteY61" fmla="*/ 1154600 h 2146528"/>
                <a:gd name="connsiteX62" fmla="*/ 2566621 w 2656595"/>
                <a:gd name="connsiteY62" fmla="*/ 1184932 h 2146528"/>
                <a:gd name="connsiteX63" fmla="*/ 2568037 w 2656595"/>
                <a:gd name="connsiteY63" fmla="*/ 1216598 h 2146528"/>
                <a:gd name="connsiteX64" fmla="*/ 2568039 w 2656595"/>
                <a:gd name="connsiteY64" fmla="*/ 2066001 h 2146528"/>
                <a:gd name="connsiteX65" fmla="*/ 2603460 w 2656595"/>
                <a:gd name="connsiteY65" fmla="*/ 2066001 h 2146528"/>
                <a:gd name="connsiteX66" fmla="*/ 2655175 w 2656595"/>
                <a:gd name="connsiteY66" fmla="*/ 2093346 h 2146528"/>
                <a:gd name="connsiteX67" fmla="*/ 2630026 w 2656595"/>
                <a:gd name="connsiteY67" fmla="*/ 2145628 h 2146528"/>
                <a:gd name="connsiteX68" fmla="*/ 1455528 w 2656595"/>
                <a:gd name="connsiteY68" fmla="*/ 2065080 h 2146528"/>
                <a:gd name="connsiteX69" fmla="*/ 1455528 w 2656595"/>
                <a:gd name="connsiteY69" fmla="*/ 604307 h 2146528"/>
                <a:gd name="connsiteX70" fmla="*/ 1205808 w 2656595"/>
                <a:gd name="connsiteY70" fmla="*/ 604307 h 2146528"/>
                <a:gd name="connsiteX71" fmla="*/ 1205808 w 2656595"/>
                <a:gd name="connsiteY71" fmla="*/ 2065080 h 2146528"/>
                <a:gd name="connsiteX72" fmla="*/ 690428 w 2656595"/>
                <a:gd name="connsiteY72" fmla="*/ 1122874 h 2146528"/>
                <a:gd name="connsiteX73" fmla="*/ 690428 w 2656595"/>
                <a:gd name="connsiteY73" fmla="*/ 2065080 h 2146528"/>
                <a:gd name="connsiteX74" fmla="*/ 939794 w 2656595"/>
                <a:gd name="connsiteY74" fmla="*/ 2065080 h 2146528"/>
                <a:gd name="connsiteX75" fmla="*/ 939794 w 2656595"/>
                <a:gd name="connsiteY75" fmla="*/ 1122874 h 2146528"/>
                <a:gd name="connsiteX76" fmla="*/ 174765 w 2656595"/>
                <a:gd name="connsiteY76" fmla="*/ 1381804 h 2146528"/>
                <a:gd name="connsiteX77" fmla="*/ 174765 w 2656595"/>
                <a:gd name="connsiteY77" fmla="*/ 2064159 h 2146528"/>
                <a:gd name="connsiteX78" fmla="*/ 423210 w 2656595"/>
                <a:gd name="connsiteY78" fmla="*/ 2064159 h 2146528"/>
                <a:gd name="connsiteX79" fmla="*/ 423210 w 2656595"/>
                <a:gd name="connsiteY79" fmla="*/ 1381804 h 214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656595" h="2146528">
                  <a:moveTo>
                    <a:pt x="31593" y="2145415"/>
                  </a:moveTo>
                  <a:cubicBezTo>
                    <a:pt x="13245" y="2133868"/>
                    <a:pt x="-1562" y="2118991"/>
                    <a:pt x="5948" y="2095825"/>
                  </a:cubicBezTo>
                  <a:cubicBezTo>
                    <a:pt x="20116" y="2051478"/>
                    <a:pt x="60425" y="2071527"/>
                    <a:pt x="93225" y="2063663"/>
                  </a:cubicBezTo>
                  <a:lnTo>
                    <a:pt x="93225" y="1399443"/>
                  </a:lnTo>
                  <a:cubicBezTo>
                    <a:pt x="93225" y="1322721"/>
                    <a:pt x="115328" y="1300973"/>
                    <a:pt x="192972" y="1300973"/>
                  </a:cubicBezTo>
                  <a:lnTo>
                    <a:pt x="413009" y="1300973"/>
                  </a:lnTo>
                  <a:cubicBezTo>
                    <a:pt x="479742" y="1300973"/>
                    <a:pt x="504537" y="1325484"/>
                    <a:pt x="504537" y="1391509"/>
                  </a:cubicBezTo>
                  <a:cubicBezTo>
                    <a:pt x="504537" y="1604462"/>
                    <a:pt x="504537" y="1817462"/>
                    <a:pt x="504537" y="2030509"/>
                  </a:cubicBezTo>
                  <a:lnTo>
                    <a:pt x="504537" y="2064159"/>
                  </a:lnTo>
                  <a:lnTo>
                    <a:pt x="609101" y="2064159"/>
                  </a:lnTo>
                  <a:lnTo>
                    <a:pt x="609101" y="1134634"/>
                  </a:lnTo>
                  <a:cubicBezTo>
                    <a:pt x="609101" y="1067192"/>
                    <a:pt x="634180" y="1042539"/>
                    <a:pt x="701834" y="1042539"/>
                  </a:cubicBezTo>
                  <a:lnTo>
                    <a:pt x="932497" y="1042539"/>
                  </a:lnTo>
                  <a:cubicBezTo>
                    <a:pt x="993988" y="1042539"/>
                    <a:pt x="1021051" y="1069459"/>
                    <a:pt x="1021051" y="1131659"/>
                  </a:cubicBezTo>
                  <a:cubicBezTo>
                    <a:pt x="1021051" y="1430331"/>
                    <a:pt x="1021051" y="1729050"/>
                    <a:pt x="1021051" y="2027817"/>
                  </a:cubicBezTo>
                  <a:lnTo>
                    <a:pt x="1021051" y="2064159"/>
                  </a:lnTo>
                  <a:lnTo>
                    <a:pt x="1124268" y="2064159"/>
                  </a:lnTo>
                  <a:lnTo>
                    <a:pt x="1124268" y="619396"/>
                  </a:lnTo>
                  <a:cubicBezTo>
                    <a:pt x="1124268" y="547350"/>
                    <a:pt x="1148921" y="522980"/>
                    <a:pt x="1221676" y="522909"/>
                  </a:cubicBezTo>
                  <a:cubicBezTo>
                    <a:pt x="1297714" y="522909"/>
                    <a:pt x="1373728" y="522909"/>
                    <a:pt x="1449719" y="522909"/>
                  </a:cubicBezTo>
                  <a:cubicBezTo>
                    <a:pt x="1509085" y="522909"/>
                    <a:pt x="1536926" y="551246"/>
                    <a:pt x="1536926" y="610824"/>
                  </a:cubicBezTo>
                  <a:cubicBezTo>
                    <a:pt x="1536926" y="1083722"/>
                    <a:pt x="1536926" y="1556572"/>
                    <a:pt x="1536926" y="2029375"/>
                  </a:cubicBezTo>
                  <a:lnTo>
                    <a:pt x="1536926" y="2064796"/>
                  </a:lnTo>
                  <a:lnTo>
                    <a:pt x="1640214" y="2064796"/>
                  </a:lnTo>
                  <a:lnTo>
                    <a:pt x="1640214" y="2031004"/>
                  </a:lnTo>
                  <a:cubicBezTo>
                    <a:pt x="1640214" y="1647416"/>
                    <a:pt x="1640214" y="1263851"/>
                    <a:pt x="1640214" y="880310"/>
                  </a:cubicBezTo>
                  <a:cubicBezTo>
                    <a:pt x="1639466" y="862716"/>
                    <a:pt x="1641864" y="845132"/>
                    <a:pt x="1647298" y="828382"/>
                  </a:cubicBezTo>
                  <a:cubicBezTo>
                    <a:pt x="1662955" y="787080"/>
                    <a:pt x="1740314" y="764624"/>
                    <a:pt x="1774814" y="792181"/>
                  </a:cubicBezTo>
                  <a:cubicBezTo>
                    <a:pt x="1785872" y="802622"/>
                    <a:pt x="1791359" y="817666"/>
                    <a:pt x="1789620" y="832774"/>
                  </a:cubicBezTo>
                  <a:cubicBezTo>
                    <a:pt x="1786787" y="844605"/>
                    <a:pt x="1770351" y="855444"/>
                    <a:pt x="1757458" y="861749"/>
                  </a:cubicBezTo>
                  <a:cubicBezTo>
                    <a:pt x="1748248" y="866282"/>
                    <a:pt x="1735072" y="862670"/>
                    <a:pt x="1721542" y="862670"/>
                  </a:cubicBezTo>
                  <a:lnTo>
                    <a:pt x="1721542" y="2065080"/>
                  </a:lnTo>
                  <a:lnTo>
                    <a:pt x="1970341" y="2065080"/>
                  </a:lnTo>
                  <a:lnTo>
                    <a:pt x="1970341" y="862245"/>
                  </a:lnTo>
                  <a:cubicBezTo>
                    <a:pt x="1957234" y="862245"/>
                    <a:pt x="1942924" y="866353"/>
                    <a:pt x="1933502" y="861253"/>
                  </a:cubicBezTo>
                  <a:cubicBezTo>
                    <a:pt x="1920325" y="854169"/>
                    <a:pt x="1903607" y="841204"/>
                    <a:pt x="1901835" y="828807"/>
                  </a:cubicBezTo>
                  <a:cubicBezTo>
                    <a:pt x="1900064" y="816409"/>
                    <a:pt x="1911895" y="793386"/>
                    <a:pt x="1923088" y="789489"/>
                  </a:cubicBezTo>
                  <a:cubicBezTo>
                    <a:pt x="1957801" y="777729"/>
                    <a:pt x="1994639" y="776738"/>
                    <a:pt x="2026164" y="801533"/>
                  </a:cubicBezTo>
                  <a:cubicBezTo>
                    <a:pt x="2046425" y="817472"/>
                    <a:pt x="2052376" y="839929"/>
                    <a:pt x="2052305" y="865291"/>
                  </a:cubicBezTo>
                  <a:cubicBezTo>
                    <a:pt x="2051927" y="994366"/>
                    <a:pt x="2051927" y="1123417"/>
                    <a:pt x="2052305" y="1252445"/>
                  </a:cubicBezTo>
                  <a:lnTo>
                    <a:pt x="2052305" y="2064159"/>
                  </a:lnTo>
                  <a:lnTo>
                    <a:pt x="2156869" y="2064159"/>
                  </a:lnTo>
                  <a:lnTo>
                    <a:pt x="2156869" y="109897"/>
                  </a:lnTo>
                  <a:cubicBezTo>
                    <a:pt x="2156869" y="101042"/>
                    <a:pt x="2156869" y="92186"/>
                    <a:pt x="2156869" y="83402"/>
                  </a:cubicBezTo>
                  <a:cubicBezTo>
                    <a:pt x="2157931" y="34662"/>
                    <a:pt x="2185206" y="5475"/>
                    <a:pt x="2234300" y="4837"/>
                  </a:cubicBezTo>
                  <a:cubicBezTo>
                    <a:pt x="2319311" y="3656"/>
                    <a:pt x="2404156" y="3656"/>
                    <a:pt x="2488837" y="4837"/>
                  </a:cubicBezTo>
                  <a:cubicBezTo>
                    <a:pt x="2541189" y="5404"/>
                    <a:pt x="2567897" y="34804"/>
                    <a:pt x="2568039" y="89848"/>
                  </a:cubicBezTo>
                  <a:cubicBezTo>
                    <a:pt x="2568322" y="278998"/>
                    <a:pt x="2568322" y="468124"/>
                    <a:pt x="2568039" y="657226"/>
                  </a:cubicBezTo>
                  <a:cubicBezTo>
                    <a:pt x="2568039" y="765852"/>
                    <a:pt x="2568039" y="874477"/>
                    <a:pt x="2568039" y="983102"/>
                  </a:cubicBezTo>
                  <a:cubicBezTo>
                    <a:pt x="2568349" y="992824"/>
                    <a:pt x="2567946" y="1002555"/>
                    <a:pt x="2566834" y="1012218"/>
                  </a:cubicBezTo>
                  <a:cubicBezTo>
                    <a:pt x="2565287" y="1031858"/>
                    <a:pt x="2548236" y="1046604"/>
                    <a:pt x="2528579" y="1045302"/>
                  </a:cubicBezTo>
                  <a:cubicBezTo>
                    <a:pt x="2509897" y="1046753"/>
                    <a:pt x="2493316" y="1033401"/>
                    <a:pt x="2490750" y="1014839"/>
                  </a:cubicBezTo>
                  <a:cubicBezTo>
                    <a:pt x="2488938" y="1003505"/>
                    <a:pt x="2488226" y="992023"/>
                    <a:pt x="2488624" y="980551"/>
                  </a:cubicBezTo>
                  <a:cubicBezTo>
                    <a:pt x="2488624" y="694206"/>
                    <a:pt x="2488624" y="407861"/>
                    <a:pt x="2488624" y="121515"/>
                  </a:cubicBezTo>
                  <a:lnTo>
                    <a:pt x="2488624" y="85598"/>
                  </a:lnTo>
                  <a:lnTo>
                    <a:pt x="2238550" y="85598"/>
                  </a:lnTo>
                  <a:lnTo>
                    <a:pt x="2238550" y="2064159"/>
                  </a:lnTo>
                  <a:lnTo>
                    <a:pt x="2488624" y="2064159"/>
                  </a:lnTo>
                  <a:cubicBezTo>
                    <a:pt x="2488624" y="2052470"/>
                    <a:pt x="2488624" y="2041277"/>
                    <a:pt x="2488624" y="2030083"/>
                  </a:cubicBezTo>
                  <a:cubicBezTo>
                    <a:pt x="2488624" y="1758757"/>
                    <a:pt x="2488624" y="1487453"/>
                    <a:pt x="2488624" y="1216174"/>
                  </a:cubicBezTo>
                  <a:cubicBezTo>
                    <a:pt x="2488128" y="1204711"/>
                    <a:pt x="2488960" y="1193229"/>
                    <a:pt x="2491103" y="1181957"/>
                  </a:cubicBezTo>
                  <a:cubicBezTo>
                    <a:pt x="2496661" y="1161289"/>
                    <a:pt x="2517922" y="1149042"/>
                    <a:pt x="2538588" y="1154600"/>
                  </a:cubicBezTo>
                  <a:cubicBezTo>
                    <a:pt x="2552991" y="1158473"/>
                    <a:pt x="2563892" y="1170269"/>
                    <a:pt x="2566621" y="1184932"/>
                  </a:cubicBezTo>
                  <a:cubicBezTo>
                    <a:pt x="2567980" y="1195429"/>
                    <a:pt x="2568455" y="1206022"/>
                    <a:pt x="2568037" y="1216598"/>
                  </a:cubicBezTo>
                  <a:lnTo>
                    <a:pt x="2568039" y="2066001"/>
                  </a:lnTo>
                  <a:cubicBezTo>
                    <a:pt x="2581074" y="2066001"/>
                    <a:pt x="2592125" y="2066567"/>
                    <a:pt x="2603460" y="2066001"/>
                  </a:cubicBezTo>
                  <a:cubicBezTo>
                    <a:pt x="2626413" y="2064655"/>
                    <a:pt x="2647028" y="2069118"/>
                    <a:pt x="2655175" y="2093346"/>
                  </a:cubicBezTo>
                  <a:cubicBezTo>
                    <a:pt x="2663322" y="2117575"/>
                    <a:pt x="2649650" y="2133585"/>
                    <a:pt x="2630026" y="2145628"/>
                  </a:cubicBezTo>
                  <a:close/>
                  <a:moveTo>
                    <a:pt x="1455528" y="2065080"/>
                  </a:moveTo>
                  <a:lnTo>
                    <a:pt x="1455528" y="604307"/>
                  </a:lnTo>
                  <a:lnTo>
                    <a:pt x="1205808" y="604307"/>
                  </a:lnTo>
                  <a:lnTo>
                    <a:pt x="1205808" y="2065080"/>
                  </a:lnTo>
                  <a:close/>
                  <a:moveTo>
                    <a:pt x="690428" y="1122874"/>
                  </a:moveTo>
                  <a:lnTo>
                    <a:pt x="690428" y="2065080"/>
                  </a:lnTo>
                  <a:lnTo>
                    <a:pt x="939794" y="2065080"/>
                  </a:lnTo>
                  <a:lnTo>
                    <a:pt x="939794" y="1122874"/>
                  </a:lnTo>
                  <a:close/>
                  <a:moveTo>
                    <a:pt x="174765" y="1381804"/>
                  </a:moveTo>
                  <a:lnTo>
                    <a:pt x="174765" y="2064159"/>
                  </a:lnTo>
                  <a:lnTo>
                    <a:pt x="423210" y="2064159"/>
                  </a:lnTo>
                  <a:lnTo>
                    <a:pt x="423210" y="1381804"/>
                  </a:ln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D79C8B-DEF9-44CF-8136-0585EB490BA3}"/>
                </a:ext>
              </a:extLst>
            </p:cNvPr>
            <p:cNvSpPr/>
            <p:nvPr/>
          </p:nvSpPr>
          <p:spPr>
            <a:xfrm>
              <a:off x="9670069" y="-2941037"/>
              <a:ext cx="2394478" cy="1622294"/>
            </a:xfrm>
            <a:custGeom>
              <a:avLst/>
              <a:gdLst>
                <a:gd name="connsiteX0" fmla="*/ 766382 w 2394477"/>
                <a:gd name="connsiteY0" fmla="*/ 1059183 h 1622293"/>
                <a:gd name="connsiteX1" fmla="*/ 1047556 w 2394477"/>
                <a:gd name="connsiteY1" fmla="*/ 779426 h 1622293"/>
                <a:gd name="connsiteX2" fmla="*/ 1047556 w 2394477"/>
                <a:gd name="connsiteY2" fmla="*/ 744359 h 1622293"/>
                <a:gd name="connsiteX3" fmla="*/ 1137694 w 2394477"/>
                <a:gd name="connsiteY3" fmla="*/ 533271 h 1622293"/>
                <a:gd name="connsiteX4" fmla="*/ 1348781 w 2394477"/>
                <a:gd name="connsiteY4" fmla="*/ 623409 h 1622293"/>
                <a:gd name="connsiteX5" fmla="*/ 1354021 w 2394477"/>
                <a:gd name="connsiteY5" fmla="*/ 638591 h 1622293"/>
                <a:gd name="connsiteX6" fmla="*/ 1359901 w 2394477"/>
                <a:gd name="connsiteY6" fmla="*/ 690660 h 1622293"/>
                <a:gd name="connsiteX7" fmla="*/ 1385687 w 2394477"/>
                <a:gd name="connsiteY7" fmla="*/ 733166 h 1622293"/>
                <a:gd name="connsiteX8" fmla="*/ 1573066 w 2394477"/>
                <a:gd name="connsiteY8" fmla="*/ 826040 h 1622293"/>
                <a:gd name="connsiteX9" fmla="*/ 1598002 w 2394477"/>
                <a:gd name="connsiteY9" fmla="*/ 826890 h 1622293"/>
                <a:gd name="connsiteX10" fmla="*/ 1768804 w 2394477"/>
                <a:gd name="connsiteY10" fmla="*/ 787927 h 1622293"/>
                <a:gd name="connsiteX11" fmla="*/ 2108848 w 2394477"/>
                <a:gd name="connsiteY11" fmla="*/ 277153 h 1622293"/>
                <a:gd name="connsiteX12" fmla="*/ 2067618 w 2394477"/>
                <a:gd name="connsiteY12" fmla="*/ 168197 h 1622293"/>
                <a:gd name="connsiteX13" fmla="*/ 2229243 w 2394477"/>
                <a:gd name="connsiteY13" fmla="*/ 3957 h 1622293"/>
                <a:gd name="connsiteX14" fmla="*/ 2240686 w 2394477"/>
                <a:gd name="connsiteY14" fmla="*/ 4267 h 1622293"/>
                <a:gd name="connsiteX15" fmla="*/ 2391226 w 2394477"/>
                <a:gd name="connsiteY15" fmla="*/ 189379 h 1622293"/>
                <a:gd name="connsiteX16" fmla="*/ 2197756 w 2394477"/>
                <a:gd name="connsiteY16" fmla="*/ 325892 h 1622293"/>
                <a:gd name="connsiteX17" fmla="*/ 2166230 w 2394477"/>
                <a:gd name="connsiteY17" fmla="*/ 333756 h 1622293"/>
                <a:gd name="connsiteX18" fmla="*/ 1835325 w 2394477"/>
                <a:gd name="connsiteY18" fmla="*/ 831708 h 1622293"/>
                <a:gd name="connsiteX19" fmla="*/ 1848856 w 2394477"/>
                <a:gd name="connsiteY19" fmla="*/ 850552 h 1622293"/>
                <a:gd name="connsiteX20" fmla="*/ 1803785 w 2394477"/>
                <a:gd name="connsiteY20" fmla="*/ 1076530 h 1622293"/>
                <a:gd name="connsiteX21" fmla="*/ 1657581 w 2394477"/>
                <a:gd name="connsiteY21" fmla="*/ 1094109 h 1622293"/>
                <a:gd name="connsiteX22" fmla="*/ 1553443 w 2394477"/>
                <a:gd name="connsiteY22" fmla="*/ 934926 h 1622293"/>
                <a:gd name="connsiteX23" fmla="*/ 1527018 w 2394477"/>
                <a:gd name="connsiteY23" fmla="*/ 891712 h 1622293"/>
                <a:gd name="connsiteX24" fmla="*/ 1323062 w 2394477"/>
                <a:gd name="connsiteY24" fmla="*/ 790336 h 1622293"/>
                <a:gd name="connsiteX25" fmla="*/ 1310382 w 2394477"/>
                <a:gd name="connsiteY25" fmla="*/ 801458 h 1622293"/>
                <a:gd name="connsiteX26" fmla="*/ 1133276 w 2394477"/>
                <a:gd name="connsiteY26" fmla="*/ 831708 h 1622293"/>
                <a:gd name="connsiteX27" fmla="*/ 1101184 w 2394477"/>
                <a:gd name="connsiteY27" fmla="*/ 836596 h 1622293"/>
                <a:gd name="connsiteX28" fmla="*/ 835949 w 2394477"/>
                <a:gd name="connsiteY28" fmla="*/ 1103743 h 1622293"/>
                <a:gd name="connsiteX29" fmla="*/ 829856 w 2394477"/>
                <a:gd name="connsiteY29" fmla="*/ 1129742 h 1622293"/>
                <a:gd name="connsiteX30" fmla="*/ 776371 w 2394477"/>
                <a:gd name="connsiteY30" fmla="*/ 1332990 h 1622293"/>
                <a:gd name="connsiteX31" fmla="*/ 565401 w 2394477"/>
                <a:gd name="connsiteY31" fmla="*/ 1313154 h 1622293"/>
                <a:gd name="connsiteX32" fmla="*/ 557467 w 2394477"/>
                <a:gd name="connsiteY32" fmla="*/ 1307416 h 1622293"/>
                <a:gd name="connsiteX33" fmla="*/ 338705 w 2394477"/>
                <a:gd name="connsiteY33" fmla="*/ 1418072 h 1622293"/>
                <a:gd name="connsiteX34" fmla="*/ 329071 w 2394477"/>
                <a:gd name="connsiteY34" fmla="*/ 1446409 h 1622293"/>
                <a:gd name="connsiteX35" fmla="*/ 166770 w 2394477"/>
                <a:gd name="connsiteY35" fmla="*/ 1621461 h 1622293"/>
                <a:gd name="connsiteX36" fmla="*/ 10917 w 2394477"/>
                <a:gd name="connsiteY36" fmla="*/ 1504429 h 1622293"/>
                <a:gd name="connsiteX37" fmla="*/ 77083 w 2394477"/>
                <a:gd name="connsiteY37" fmla="*/ 1323497 h 1622293"/>
                <a:gd name="connsiteX38" fmla="*/ 273884 w 2394477"/>
                <a:gd name="connsiteY38" fmla="*/ 1336248 h 1622293"/>
                <a:gd name="connsiteX39" fmla="*/ 291099 w 2394477"/>
                <a:gd name="connsiteY39" fmla="*/ 1352188 h 1622293"/>
                <a:gd name="connsiteX40" fmla="*/ 512482 w 2394477"/>
                <a:gd name="connsiteY40" fmla="*/ 1240540 h 1622293"/>
                <a:gd name="connsiteX41" fmla="*/ 521267 w 2394477"/>
                <a:gd name="connsiteY41" fmla="*/ 1224601 h 1622293"/>
                <a:gd name="connsiteX42" fmla="*/ 766382 w 2394477"/>
                <a:gd name="connsiteY42" fmla="*/ 1059183 h 1622293"/>
                <a:gd name="connsiteX43" fmla="*/ 1197458 w 2394477"/>
                <a:gd name="connsiteY43" fmla="*/ 600548 h 1622293"/>
                <a:gd name="connsiteX44" fmla="*/ 1115599 w 2394477"/>
                <a:gd name="connsiteY44" fmla="*/ 685147 h 1622293"/>
                <a:gd name="connsiteX45" fmla="*/ 1200197 w 2394477"/>
                <a:gd name="connsiteY45" fmla="*/ 767006 h 1622293"/>
                <a:gd name="connsiteX46" fmla="*/ 1282056 w 2394477"/>
                <a:gd name="connsiteY46" fmla="*/ 682408 h 1622293"/>
                <a:gd name="connsiteX47" fmla="*/ 1282044 w 2394477"/>
                <a:gd name="connsiteY47" fmla="*/ 681805 h 1622293"/>
                <a:gd name="connsiteX48" fmla="*/ 1197458 w 2394477"/>
                <a:gd name="connsiteY48" fmla="*/ 600549 h 1622293"/>
                <a:gd name="connsiteX49" fmla="*/ 683213 w 2394477"/>
                <a:gd name="connsiteY49" fmla="*/ 1282975 h 1622293"/>
                <a:gd name="connsiteX50" fmla="*/ 763500 w 2394477"/>
                <a:gd name="connsiteY50" fmla="*/ 1197845 h 1622293"/>
                <a:gd name="connsiteX51" fmla="*/ 683213 w 2394477"/>
                <a:gd name="connsiteY51" fmla="*/ 1117558 h 1622293"/>
                <a:gd name="connsiteX52" fmla="*/ 598083 w 2394477"/>
                <a:gd name="connsiteY52" fmla="*/ 1197845 h 1622293"/>
                <a:gd name="connsiteX53" fmla="*/ 678371 w 2394477"/>
                <a:gd name="connsiteY53" fmla="*/ 1282975 h 1622293"/>
                <a:gd name="connsiteX54" fmla="*/ 683213 w 2394477"/>
                <a:gd name="connsiteY54" fmla="*/ 1282975 h 1622293"/>
                <a:gd name="connsiteX55" fmla="*/ 249657 w 2394477"/>
                <a:gd name="connsiteY55" fmla="*/ 1457531 h 1622293"/>
                <a:gd name="connsiteX56" fmla="*/ 165281 w 2394477"/>
                <a:gd name="connsiteY56" fmla="*/ 1376451 h 1622293"/>
                <a:gd name="connsiteX57" fmla="*/ 84201 w 2394477"/>
                <a:gd name="connsiteY57" fmla="*/ 1460827 h 1622293"/>
                <a:gd name="connsiteX58" fmla="*/ 168577 w 2394477"/>
                <a:gd name="connsiteY58" fmla="*/ 1541907 h 1622293"/>
                <a:gd name="connsiteX59" fmla="*/ 168683 w 2394477"/>
                <a:gd name="connsiteY59" fmla="*/ 1541905 h 1622293"/>
                <a:gd name="connsiteX60" fmla="*/ 249657 w 2394477"/>
                <a:gd name="connsiteY60" fmla="*/ 1457531 h 1622293"/>
                <a:gd name="connsiteX61" fmla="*/ 2313087 w 2394477"/>
                <a:gd name="connsiteY61" fmla="*/ 166780 h 1622293"/>
                <a:gd name="connsiteX62" fmla="*/ 2230410 w 2394477"/>
                <a:gd name="connsiteY62" fmla="*/ 83969 h 1622293"/>
                <a:gd name="connsiteX63" fmla="*/ 2147598 w 2394477"/>
                <a:gd name="connsiteY63" fmla="*/ 166646 h 1622293"/>
                <a:gd name="connsiteX64" fmla="*/ 2230275 w 2394477"/>
                <a:gd name="connsiteY64" fmla="*/ 249457 h 1622293"/>
                <a:gd name="connsiteX65" fmla="*/ 2231122 w 2394477"/>
                <a:gd name="connsiteY65" fmla="*/ 249453 h 1622293"/>
                <a:gd name="connsiteX66" fmla="*/ 2313091 w 2394477"/>
                <a:gd name="connsiteY66" fmla="*/ 167634 h 1622293"/>
                <a:gd name="connsiteX67" fmla="*/ 2313087 w 2394477"/>
                <a:gd name="connsiteY67" fmla="*/ 166780 h 1622293"/>
                <a:gd name="connsiteX68" fmla="*/ 1632007 w 2394477"/>
                <a:gd name="connsiteY68" fmla="*/ 942789 h 1622293"/>
                <a:gd name="connsiteX69" fmla="*/ 1714752 w 2394477"/>
                <a:gd name="connsiteY69" fmla="*/ 1025037 h 1622293"/>
                <a:gd name="connsiteX70" fmla="*/ 1798480 w 2394477"/>
                <a:gd name="connsiteY70" fmla="*/ 942288 h 1622293"/>
                <a:gd name="connsiteX71" fmla="*/ 1715731 w 2394477"/>
                <a:gd name="connsiteY71" fmla="*/ 858560 h 1622293"/>
                <a:gd name="connsiteX72" fmla="*/ 1632003 w 2394477"/>
                <a:gd name="connsiteY72" fmla="*/ 941308 h 1622293"/>
                <a:gd name="connsiteX73" fmla="*/ 1632007 w 2394477"/>
                <a:gd name="connsiteY73" fmla="*/ 942789 h 162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394477" h="1622293">
                  <a:moveTo>
                    <a:pt x="766382" y="1059183"/>
                  </a:moveTo>
                  <a:cubicBezTo>
                    <a:pt x="860815" y="965033"/>
                    <a:pt x="953690" y="871734"/>
                    <a:pt x="1047556" y="779426"/>
                  </a:cubicBezTo>
                  <a:cubicBezTo>
                    <a:pt x="1061725" y="765682"/>
                    <a:pt x="1052444" y="755907"/>
                    <a:pt x="1047556" y="744359"/>
                  </a:cubicBezTo>
                  <a:cubicBezTo>
                    <a:pt x="1014157" y="661178"/>
                    <a:pt x="1054512" y="566671"/>
                    <a:pt x="1137694" y="533271"/>
                  </a:cubicBezTo>
                  <a:cubicBezTo>
                    <a:pt x="1220875" y="499872"/>
                    <a:pt x="1315382" y="540228"/>
                    <a:pt x="1348781" y="623409"/>
                  </a:cubicBezTo>
                  <a:cubicBezTo>
                    <a:pt x="1350777" y="628380"/>
                    <a:pt x="1352526" y="633447"/>
                    <a:pt x="1354021" y="638591"/>
                  </a:cubicBezTo>
                  <a:cubicBezTo>
                    <a:pt x="1358767" y="655310"/>
                    <a:pt x="1363088" y="674013"/>
                    <a:pt x="1359901" y="690660"/>
                  </a:cubicBezTo>
                  <a:cubicBezTo>
                    <a:pt x="1355083" y="715526"/>
                    <a:pt x="1365993" y="723956"/>
                    <a:pt x="1385687" y="733166"/>
                  </a:cubicBezTo>
                  <a:cubicBezTo>
                    <a:pt x="1448596" y="763132"/>
                    <a:pt x="1510370" y="795507"/>
                    <a:pt x="1573066" y="826040"/>
                  </a:cubicBezTo>
                  <a:cubicBezTo>
                    <a:pt x="1580150" y="829441"/>
                    <a:pt x="1593468" y="830999"/>
                    <a:pt x="1598002" y="826890"/>
                  </a:cubicBezTo>
                  <a:cubicBezTo>
                    <a:pt x="1647592" y="781977"/>
                    <a:pt x="1703416" y="768445"/>
                    <a:pt x="1768804" y="787927"/>
                  </a:cubicBezTo>
                  <a:lnTo>
                    <a:pt x="2108848" y="277153"/>
                  </a:lnTo>
                  <a:cubicBezTo>
                    <a:pt x="2084690" y="244777"/>
                    <a:pt x="2067618" y="209852"/>
                    <a:pt x="2067618" y="168197"/>
                  </a:cubicBezTo>
                  <a:cubicBezTo>
                    <a:pt x="2066896" y="78211"/>
                    <a:pt x="2139258" y="4679"/>
                    <a:pt x="2229243" y="3957"/>
                  </a:cubicBezTo>
                  <a:cubicBezTo>
                    <a:pt x="2233060" y="3926"/>
                    <a:pt x="2236876" y="4030"/>
                    <a:pt x="2240686" y="4267"/>
                  </a:cubicBezTo>
                  <a:cubicBezTo>
                    <a:pt x="2334127" y="9580"/>
                    <a:pt x="2402844" y="94166"/>
                    <a:pt x="2391226" y="189379"/>
                  </a:cubicBezTo>
                  <a:cubicBezTo>
                    <a:pt x="2380104" y="280057"/>
                    <a:pt x="2289638" y="344240"/>
                    <a:pt x="2197756" y="325892"/>
                  </a:cubicBezTo>
                  <a:cubicBezTo>
                    <a:pt x="2185287" y="323413"/>
                    <a:pt x="2175724" y="319374"/>
                    <a:pt x="2166230" y="333756"/>
                  </a:cubicBezTo>
                  <a:cubicBezTo>
                    <a:pt x="2056637" y="499456"/>
                    <a:pt x="1946618" y="664732"/>
                    <a:pt x="1835325" y="831708"/>
                  </a:cubicBezTo>
                  <a:cubicBezTo>
                    <a:pt x="1839930" y="838084"/>
                    <a:pt x="1844535" y="844247"/>
                    <a:pt x="1848856" y="850552"/>
                  </a:cubicBezTo>
                  <a:cubicBezTo>
                    <a:pt x="1898812" y="925400"/>
                    <a:pt x="1878633" y="1026574"/>
                    <a:pt x="1803785" y="1076530"/>
                  </a:cubicBezTo>
                  <a:cubicBezTo>
                    <a:pt x="1760629" y="1105334"/>
                    <a:pt x="1706335" y="1111861"/>
                    <a:pt x="1657581" y="1094109"/>
                  </a:cubicBezTo>
                  <a:cubicBezTo>
                    <a:pt x="1591342" y="1070097"/>
                    <a:pt x="1548910" y="1005237"/>
                    <a:pt x="1553443" y="934926"/>
                  </a:cubicBezTo>
                  <a:cubicBezTo>
                    <a:pt x="1555071" y="911193"/>
                    <a:pt x="1547137" y="901275"/>
                    <a:pt x="1527018" y="891712"/>
                  </a:cubicBezTo>
                  <a:cubicBezTo>
                    <a:pt x="1458655" y="859124"/>
                    <a:pt x="1391213" y="824411"/>
                    <a:pt x="1323062" y="790336"/>
                  </a:cubicBezTo>
                  <a:lnTo>
                    <a:pt x="1310382" y="801458"/>
                  </a:lnTo>
                  <a:cubicBezTo>
                    <a:pt x="1257533" y="847435"/>
                    <a:pt x="1198521" y="859195"/>
                    <a:pt x="1133276" y="831708"/>
                  </a:cubicBezTo>
                  <a:cubicBezTo>
                    <a:pt x="1120382" y="826324"/>
                    <a:pt x="1112023" y="825403"/>
                    <a:pt x="1101184" y="836596"/>
                  </a:cubicBezTo>
                  <a:cubicBezTo>
                    <a:pt x="1013055" y="925929"/>
                    <a:pt x="924077" y="1014340"/>
                    <a:pt x="835949" y="1103743"/>
                  </a:cubicBezTo>
                  <a:cubicBezTo>
                    <a:pt x="830005" y="1111000"/>
                    <a:pt x="827756" y="1120600"/>
                    <a:pt x="829856" y="1129742"/>
                  </a:cubicBezTo>
                  <a:cubicBezTo>
                    <a:pt x="860674" y="1209582"/>
                    <a:pt x="840766" y="1287296"/>
                    <a:pt x="776371" y="1332990"/>
                  </a:cubicBezTo>
                  <a:cubicBezTo>
                    <a:pt x="711974" y="1378683"/>
                    <a:pt x="630576" y="1371316"/>
                    <a:pt x="565401" y="1313154"/>
                  </a:cubicBezTo>
                  <a:cubicBezTo>
                    <a:pt x="563489" y="1311454"/>
                    <a:pt x="561151" y="1310108"/>
                    <a:pt x="557467" y="1307416"/>
                  </a:cubicBezTo>
                  <a:cubicBezTo>
                    <a:pt x="484783" y="1343829"/>
                    <a:pt x="411248" y="1380100"/>
                    <a:pt x="338705" y="1418072"/>
                  </a:cubicBezTo>
                  <a:cubicBezTo>
                    <a:pt x="332188" y="1421472"/>
                    <a:pt x="328787" y="1436703"/>
                    <a:pt x="329071" y="1446409"/>
                  </a:cubicBezTo>
                  <a:cubicBezTo>
                    <a:pt x="332400" y="1543959"/>
                    <a:pt x="261133" y="1621319"/>
                    <a:pt x="166770" y="1621461"/>
                  </a:cubicBezTo>
                  <a:cubicBezTo>
                    <a:pt x="94642" y="1621246"/>
                    <a:pt x="31238" y="1573635"/>
                    <a:pt x="10917" y="1504429"/>
                  </a:cubicBezTo>
                  <a:cubicBezTo>
                    <a:pt x="-9915" y="1436109"/>
                    <a:pt x="17092" y="1362259"/>
                    <a:pt x="77083" y="1323497"/>
                  </a:cubicBezTo>
                  <a:cubicBezTo>
                    <a:pt x="138048" y="1282859"/>
                    <a:pt x="218674" y="1288084"/>
                    <a:pt x="273884" y="1336248"/>
                  </a:cubicBezTo>
                  <a:cubicBezTo>
                    <a:pt x="279197" y="1340924"/>
                    <a:pt x="284228" y="1345812"/>
                    <a:pt x="291099" y="1352188"/>
                  </a:cubicBezTo>
                  <a:cubicBezTo>
                    <a:pt x="364776" y="1315208"/>
                    <a:pt x="438877" y="1278228"/>
                    <a:pt x="512482" y="1240540"/>
                  </a:cubicBezTo>
                  <a:cubicBezTo>
                    <a:pt x="517653" y="1236813"/>
                    <a:pt x="520877" y="1230962"/>
                    <a:pt x="521267" y="1224601"/>
                  </a:cubicBezTo>
                  <a:cubicBezTo>
                    <a:pt x="520841" y="1075193"/>
                    <a:pt x="629726" y="1000880"/>
                    <a:pt x="766382" y="1059183"/>
                  </a:cubicBezTo>
                  <a:close/>
                  <a:moveTo>
                    <a:pt x="1197458" y="600548"/>
                  </a:moveTo>
                  <a:cubicBezTo>
                    <a:pt x="1151492" y="601305"/>
                    <a:pt x="1114843" y="639181"/>
                    <a:pt x="1115599" y="685147"/>
                  </a:cubicBezTo>
                  <a:cubicBezTo>
                    <a:pt x="1116356" y="731113"/>
                    <a:pt x="1154232" y="767762"/>
                    <a:pt x="1200197" y="767006"/>
                  </a:cubicBezTo>
                  <a:cubicBezTo>
                    <a:pt x="1246164" y="766250"/>
                    <a:pt x="1282813" y="728374"/>
                    <a:pt x="1282056" y="682408"/>
                  </a:cubicBezTo>
                  <a:cubicBezTo>
                    <a:pt x="1282053" y="682207"/>
                    <a:pt x="1282049" y="682006"/>
                    <a:pt x="1282044" y="681805"/>
                  </a:cubicBezTo>
                  <a:cubicBezTo>
                    <a:pt x="1280041" y="636491"/>
                    <a:pt x="1242816" y="600731"/>
                    <a:pt x="1197458" y="600549"/>
                  </a:cubicBezTo>
                  <a:close/>
                  <a:moveTo>
                    <a:pt x="683213" y="1282975"/>
                  </a:moveTo>
                  <a:cubicBezTo>
                    <a:pt x="728891" y="1281638"/>
                    <a:pt x="764837" y="1243524"/>
                    <a:pt x="763500" y="1197845"/>
                  </a:cubicBezTo>
                  <a:cubicBezTo>
                    <a:pt x="762219" y="1154046"/>
                    <a:pt x="727012" y="1118840"/>
                    <a:pt x="683213" y="1117558"/>
                  </a:cubicBezTo>
                  <a:cubicBezTo>
                    <a:pt x="637534" y="1116221"/>
                    <a:pt x="599420" y="1152167"/>
                    <a:pt x="598083" y="1197845"/>
                  </a:cubicBezTo>
                  <a:cubicBezTo>
                    <a:pt x="596746" y="1243524"/>
                    <a:pt x="632692" y="1281638"/>
                    <a:pt x="678371" y="1282975"/>
                  </a:cubicBezTo>
                  <a:cubicBezTo>
                    <a:pt x="679984" y="1283022"/>
                    <a:pt x="681599" y="1283022"/>
                    <a:pt x="683213" y="1282975"/>
                  </a:cubicBezTo>
                  <a:close/>
                  <a:moveTo>
                    <a:pt x="249657" y="1457531"/>
                  </a:moveTo>
                  <a:cubicBezTo>
                    <a:pt x="248747" y="1411842"/>
                    <a:pt x="210970" y="1375541"/>
                    <a:pt x="165281" y="1376451"/>
                  </a:cubicBezTo>
                  <a:cubicBezTo>
                    <a:pt x="119592" y="1377361"/>
                    <a:pt x="83292" y="1415137"/>
                    <a:pt x="84201" y="1460827"/>
                  </a:cubicBezTo>
                  <a:cubicBezTo>
                    <a:pt x="85111" y="1506516"/>
                    <a:pt x="122888" y="1542817"/>
                    <a:pt x="168577" y="1541907"/>
                  </a:cubicBezTo>
                  <a:cubicBezTo>
                    <a:pt x="168612" y="1541906"/>
                    <a:pt x="168648" y="1541905"/>
                    <a:pt x="168683" y="1541905"/>
                  </a:cubicBezTo>
                  <a:cubicBezTo>
                    <a:pt x="214145" y="1540518"/>
                    <a:pt x="250140" y="1503011"/>
                    <a:pt x="249657" y="1457531"/>
                  </a:cubicBezTo>
                  <a:close/>
                  <a:moveTo>
                    <a:pt x="2313087" y="166780"/>
                  </a:moveTo>
                  <a:cubicBezTo>
                    <a:pt x="2313124" y="121081"/>
                    <a:pt x="2276108" y="84005"/>
                    <a:pt x="2230410" y="83969"/>
                  </a:cubicBezTo>
                  <a:cubicBezTo>
                    <a:pt x="2184711" y="83932"/>
                    <a:pt x="2147636" y="120947"/>
                    <a:pt x="2147598" y="166646"/>
                  </a:cubicBezTo>
                  <a:cubicBezTo>
                    <a:pt x="2147561" y="212344"/>
                    <a:pt x="2184577" y="249420"/>
                    <a:pt x="2230275" y="249457"/>
                  </a:cubicBezTo>
                  <a:cubicBezTo>
                    <a:pt x="2230557" y="249457"/>
                    <a:pt x="2230840" y="249456"/>
                    <a:pt x="2231122" y="249453"/>
                  </a:cubicBezTo>
                  <a:cubicBezTo>
                    <a:pt x="2276351" y="249494"/>
                    <a:pt x="2313049" y="212863"/>
                    <a:pt x="2313091" y="167634"/>
                  </a:cubicBezTo>
                  <a:cubicBezTo>
                    <a:pt x="2313091" y="167349"/>
                    <a:pt x="2313090" y="167064"/>
                    <a:pt x="2313087" y="166780"/>
                  </a:cubicBezTo>
                  <a:close/>
                  <a:moveTo>
                    <a:pt x="1632007" y="942789"/>
                  </a:moveTo>
                  <a:cubicBezTo>
                    <a:pt x="1632356" y="988261"/>
                    <a:pt x="1669278" y="1024961"/>
                    <a:pt x="1714752" y="1025037"/>
                  </a:cubicBezTo>
                  <a:cubicBezTo>
                    <a:pt x="1760723" y="1025307"/>
                    <a:pt x="1798209" y="988260"/>
                    <a:pt x="1798480" y="942288"/>
                  </a:cubicBezTo>
                  <a:cubicBezTo>
                    <a:pt x="1798751" y="896317"/>
                    <a:pt x="1761703" y="858831"/>
                    <a:pt x="1715731" y="858560"/>
                  </a:cubicBezTo>
                  <a:cubicBezTo>
                    <a:pt x="1669760" y="858289"/>
                    <a:pt x="1632273" y="895337"/>
                    <a:pt x="1632003" y="941308"/>
                  </a:cubicBezTo>
                  <a:cubicBezTo>
                    <a:pt x="1632000" y="941802"/>
                    <a:pt x="1632001" y="942295"/>
                    <a:pt x="1632007" y="942789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C0060A-8EC6-4CCA-96AA-A3C920DAC1A7}"/>
              </a:ext>
            </a:extLst>
          </p:cNvPr>
          <p:cNvGrpSpPr/>
          <p:nvPr/>
        </p:nvGrpSpPr>
        <p:grpSpPr>
          <a:xfrm>
            <a:off x="778798" y="3010032"/>
            <a:ext cx="595447" cy="587693"/>
            <a:chOff x="3181554" y="-2923365"/>
            <a:chExt cx="2720353" cy="2684932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73808A-0F15-4649-AE31-B489C8EBA709}"/>
                </a:ext>
              </a:extLst>
            </p:cNvPr>
            <p:cNvSpPr/>
            <p:nvPr/>
          </p:nvSpPr>
          <p:spPr>
            <a:xfrm>
              <a:off x="3181554" y="-2923365"/>
              <a:ext cx="2720353" cy="2684932"/>
            </a:xfrm>
            <a:custGeom>
              <a:avLst/>
              <a:gdLst>
                <a:gd name="connsiteX0" fmla="*/ 2719204 w 2720353"/>
                <a:gd name="connsiteY0" fmla="*/ 2287845 h 2684931"/>
                <a:gd name="connsiteX1" fmla="*/ 2605360 w 2720353"/>
                <a:gd name="connsiteY1" fmla="*/ 2404310 h 2684931"/>
                <a:gd name="connsiteX2" fmla="*/ 2102945 w 2720353"/>
                <a:gd name="connsiteY2" fmla="*/ 2660264 h 2684931"/>
                <a:gd name="connsiteX3" fmla="*/ 1940007 w 2720353"/>
                <a:gd name="connsiteY3" fmla="*/ 2660972 h 2684931"/>
                <a:gd name="connsiteX4" fmla="*/ 1383823 w 2720353"/>
                <a:gd name="connsiteY4" fmla="*/ 2376398 h 2684931"/>
                <a:gd name="connsiteX5" fmla="*/ 1340042 w 2720353"/>
                <a:gd name="connsiteY5" fmla="*/ 2376398 h 2684931"/>
                <a:gd name="connsiteX6" fmla="*/ 1144375 w 2720353"/>
                <a:gd name="connsiteY6" fmla="*/ 2476356 h 2684931"/>
                <a:gd name="connsiteX7" fmla="*/ 1081679 w 2720353"/>
                <a:gd name="connsiteY7" fmla="*/ 2451845 h 2684931"/>
                <a:gd name="connsiteX8" fmla="*/ 1110866 w 2720353"/>
                <a:gd name="connsiteY8" fmla="*/ 2404168 h 2684931"/>
                <a:gd name="connsiteX9" fmla="*/ 1302141 w 2720353"/>
                <a:gd name="connsiteY9" fmla="*/ 2307184 h 2684931"/>
                <a:gd name="connsiteX10" fmla="*/ 1322402 w 2720353"/>
                <a:gd name="connsiteY10" fmla="*/ 2274809 h 2684931"/>
                <a:gd name="connsiteX11" fmla="*/ 1321977 w 2720353"/>
                <a:gd name="connsiteY11" fmla="*/ 1609385 h 2684931"/>
                <a:gd name="connsiteX12" fmla="*/ 1319852 w 2720353"/>
                <a:gd name="connsiteY12" fmla="*/ 1586716 h 2684931"/>
                <a:gd name="connsiteX13" fmla="*/ 1296615 w 2720353"/>
                <a:gd name="connsiteY13" fmla="*/ 1597271 h 2684931"/>
                <a:gd name="connsiteX14" fmla="*/ 763100 w 2720353"/>
                <a:gd name="connsiteY14" fmla="*/ 1869307 h 2684931"/>
                <a:gd name="connsiteX15" fmla="*/ 741848 w 2720353"/>
                <a:gd name="connsiteY15" fmla="*/ 1897644 h 2684931"/>
                <a:gd name="connsiteX16" fmla="*/ 742556 w 2720353"/>
                <a:gd name="connsiteY16" fmla="*/ 2581700 h 2684931"/>
                <a:gd name="connsiteX17" fmla="*/ 744044 w 2720353"/>
                <a:gd name="connsiteY17" fmla="*/ 2590484 h 2684931"/>
                <a:gd name="connsiteX18" fmla="*/ 779465 w 2720353"/>
                <a:gd name="connsiteY18" fmla="*/ 2573624 h 2684931"/>
                <a:gd name="connsiteX19" fmla="*/ 925755 w 2720353"/>
                <a:gd name="connsiteY19" fmla="*/ 2499168 h 2684931"/>
                <a:gd name="connsiteX20" fmla="*/ 986750 w 2720353"/>
                <a:gd name="connsiteY20" fmla="*/ 2513336 h 2684931"/>
                <a:gd name="connsiteX21" fmla="*/ 962593 w 2720353"/>
                <a:gd name="connsiteY21" fmla="*/ 2569302 h 2684931"/>
                <a:gd name="connsiteX22" fmla="*/ 764234 w 2720353"/>
                <a:gd name="connsiteY22" fmla="*/ 2670182 h 2684931"/>
                <a:gd name="connsiteX23" fmla="*/ 636717 w 2720353"/>
                <a:gd name="connsiteY23" fmla="*/ 2668198 h 2684931"/>
                <a:gd name="connsiteX24" fmla="*/ 87121 w 2720353"/>
                <a:gd name="connsiteY24" fmla="*/ 2388157 h 2684931"/>
                <a:gd name="connsiteX25" fmla="*/ 3952 w 2720353"/>
                <a:gd name="connsiteY25" fmla="*/ 2251715 h 2684931"/>
                <a:gd name="connsiteX26" fmla="*/ 3952 w 2720353"/>
                <a:gd name="connsiteY26" fmla="*/ 1588912 h 2684931"/>
                <a:gd name="connsiteX27" fmla="*/ 88325 w 2720353"/>
                <a:gd name="connsiteY27" fmla="*/ 1450132 h 2684931"/>
                <a:gd name="connsiteX28" fmla="*/ 629845 w 2720353"/>
                <a:gd name="connsiteY28" fmla="*/ 1160102 h 2684931"/>
                <a:gd name="connsiteX29" fmla="*/ 663142 w 2720353"/>
                <a:gd name="connsiteY29" fmla="*/ 1106049 h 2684931"/>
                <a:gd name="connsiteX30" fmla="*/ 662079 w 2720353"/>
                <a:gd name="connsiteY30" fmla="*/ 464428 h 2684931"/>
                <a:gd name="connsiteX31" fmla="*/ 754174 w 2720353"/>
                <a:gd name="connsiteY31" fmla="*/ 310771 h 2684931"/>
                <a:gd name="connsiteX32" fmla="*/ 1288468 w 2720353"/>
                <a:gd name="connsiteY32" fmla="*/ 24142 h 2684931"/>
                <a:gd name="connsiteX33" fmla="*/ 1434546 w 2720353"/>
                <a:gd name="connsiteY33" fmla="*/ 24142 h 2684931"/>
                <a:gd name="connsiteX34" fmla="*/ 1978050 w 2720353"/>
                <a:gd name="connsiteY34" fmla="*/ 315942 h 2684931"/>
                <a:gd name="connsiteX35" fmla="*/ 2060865 w 2720353"/>
                <a:gd name="connsiteY35" fmla="*/ 455856 h 2684931"/>
                <a:gd name="connsiteX36" fmla="*/ 2060865 w 2720353"/>
                <a:gd name="connsiteY36" fmla="*/ 580469 h 2684931"/>
                <a:gd name="connsiteX37" fmla="*/ 2020626 w 2720353"/>
                <a:gd name="connsiteY37" fmla="*/ 629066 h 2684931"/>
                <a:gd name="connsiteX38" fmla="*/ 1981521 w 2720353"/>
                <a:gd name="connsiteY38" fmla="*/ 580044 h 2684931"/>
                <a:gd name="connsiteX39" fmla="*/ 1981521 w 2720353"/>
                <a:gd name="connsiteY39" fmla="*/ 452527 h 2684931"/>
                <a:gd name="connsiteX40" fmla="*/ 1960268 w 2720353"/>
                <a:gd name="connsiteY40" fmla="*/ 460107 h 2684931"/>
                <a:gd name="connsiteX41" fmla="*/ 1420448 w 2720353"/>
                <a:gd name="connsiteY41" fmla="*/ 735968 h 2684931"/>
                <a:gd name="connsiteX42" fmla="*/ 1402454 w 2720353"/>
                <a:gd name="connsiteY42" fmla="*/ 763101 h 2684931"/>
                <a:gd name="connsiteX43" fmla="*/ 1401816 w 2720353"/>
                <a:gd name="connsiteY43" fmla="*/ 1433838 h 2684931"/>
                <a:gd name="connsiteX44" fmla="*/ 1404225 w 2720353"/>
                <a:gd name="connsiteY44" fmla="*/ 1451903 h 2684931"/>
                <a:gd name="connsiteX45" fmla="*/ 1619799 w 2720353"/>
                <a:gd name="connsiteY45" fmla="*/ 1336075 h 2684931"/>
                <a:gd name="connsiteX46" fmla="*/ 1596279 w 2720353"/>
                <a:gd name="connsiteY46" fmla="*/ 1159606 h 2684931"/>
                <a:gd name="connsiteX47" fmla="*/ 1865056 w 2720353"/>
                <a:gd name="connsiteY47" fmla="*/ 769405 h 2684931"/>
                <a:gd name="connsiteX48" fmla="*/ 2326524 w 2720353"/>
                <a:gd name="connsiteY48" fmla="*/ 869648 h 2684931"/>
                <a:gd name="connsiteX49" fmla="*/ 2334104 w 2720353"/>
                <a:gd name="connsiteY49" fmla="*/ 932556 h 2684931"/>
                <a:gd name="connsiteX50" fmla="*/ 2269637 w 2720353"/>
                <a:gd name="connsiteY50" fmla="*/ 925047 h 2684931"/>
                <a:gd name="connsiteX51" fmla="*/ 1923926 w 2720353"/>
                <a:gd name="connsiteY51" fmla="*/ 834227 h 2684931"/>
                <a:gd name="connsiteX52" fmla="*/ 1682707 w 2720353"/>
                <a:gd name="connsiteY52" fmla="*/ 1091739 h 2684931"/>
                <a:gd name="connsiteX53" fmla="*/ 1966573 w 2720353"/>
                <a:gd name="connsiteY53" fmla="*/ 1508081 h 2684931"/>
                <a:gd name="connsiteX54" fmla="*/ 2364354 w 2720353"/>
                <a:gd name="connsiteY54" fmla="*/ 1196799 h 2684931"/>
                <a:gd name="connsiteX55" fmla="*/ 2357270 w 2720353"/>
                <a:gd name="connsiteY55" fmla="*/ 1083451 h 2684931"/>
                <a:gd name="connsiteX56" fmla="*/ 2386457 w 2720353"/>
                <a:gd name="connsiteY56" fmla="*/ 1032090 h 2684931"/>
                <a:gd name="connsiteX57" fmla="*/ 2434417 w 2720353"/>
                <a:gd name="connsiteY57" fmla="*/ 1066236 h 2684931"/>
                <a:gd name="connsiteX58" fmla="*/ 2420816 w 2720353"/>
                <a:gd name="connsiteY58" fmla="*/ 1310784 h 2684931"/>
                <a:gd name="connsiteX59" fmla="*/ 2414227 w 2720353"/>
                <a:gd name="connsiteY59" fmla="*/ 1330974 h 2684931"/>
                <a:gd name="connsiteX60" fmla="*/ 2488258 w 2720353"/>
                <a:gd name="connsiteY60" fmla="*/ 1371000 h 2684931"/>
                <a:gd name="connsiteX61" fmla="*/ 2616625 w 2720353"/>
                <a:gd name="connsiteY61" fmla="*/ 1439647 h 2684931"/>
                <a:gd name="connsiteX62" fmla="*/ 2719275 w 2720353"/>
                <a:gd name="connsiteY62" fmla="*/ 1556112 h 2684931"/>
                <a:gd name="connsiteX63" fmla="*/ 1980034 w 2720353"/>
                <a:gd name="connsiteY63" fmla="*/ 2589492 h 2684931"/>
                <a:gd name="connsiteX64" fmla="*/ 1981096 w 2720353"/>
                <a:gd name="connsiteY64" fmla="*/ 2574403 h 2684931"/>
                <a:gd name="connsiteX65" fmla="*/ 1981663 w 2720353"/>
                <a:gd name="connsiteY65" fmla="*/ 1898707 h 2684931"/>
                <a:gd name="connsiteX66" fmla="*/ 1958993 w 2720353"/>
                <a:gd name="connsiteY66" fmla="*/ 1868173 h 2684931"/>
                <a:gd name="connsiteX67" fmla="*/ 1430933 w 2720353"/>
                <a:gd name="connsiteY67" fmla="*/ 1598972 h 2684931"/>
                <a:gd name="connsiteX68" fmla="*/ 1403729 w 2720353"/>
                <a:gd name="connsiteY68" fmla="*/ 1586787 h 2684931"/>
                <a:gd name="connsiteX69" fmla="*/ 1401604 w 2720353"/>
                <a:gd name="connsiteY69" fmla="*/ 1605064 h 2684931"/>
                <a:gd name="connsiteX70" fmla="*/ 1401037 w 2720353"/>
                <a:gd name="connsiteY70" fmla="*/ 2278068 h 2684931"/>
                <a:gd name="connsiteX71" fmla="*/ 1422290 w 2720353"/>
                <a:gd name="connsiteY71" fmla="*/ 2307326 h 2684931"/>
                <a:gd name="connsiteX72" fmla="*/ 1957647 w 2720353"/>
                <a:gd name="connsiteY72" fmla="*/ 2579645 h 2684931"/>
                <a:gd name="connsiteX73" fmla="*/ 1980034 w 2720353"/>
                <a:gd name="connsiteY73" fmla="*/ 2589492 h 2684931"/>
                <a:gd name="connsiteX74" fmla="*/ 85137 w 2720353"/>
                <a:gd name="connsiteY74" fmla="*/ 1586362 h 2684931"/>
                <a:gd name="connsiteX75" fmla="*/ 83720 w 2720353"/>
                <a:gd name="connsiteY75" fmla="*/ 1601238 h 2684931"/>
                <a:gd name="connsiteX76" fmla="*/ 83720 w 2720353"/>
                <a:gd name="connsiteY76" fmla="*/ 2255611 h 2684931"/>
                <a:gd name="connsiteX77" fmla="*/ 127076 w 2720353"/>
                <a:gd name="connsiteY77" fmla="*/ 2319370 h 2684931"/>
                <a:gd name="connsiteX78" fmla="*/ 605688 w 2720353"/>
                <a:gd name="connsiteY78" fmla="*/ 2563068 h 2684931"/>
                <a:gd name="connsiteX79" fmla="*/ 661300 w 2720353"/>
                <a:gd name="connsiteY79" fmla="*/ 2590555 h 2684931"/>
                <a:gd name="connsiteX80" fmla="*/ 662646 w 2720353"/>
                <a:gd name="connsiteY80" fmla="*/ 2572064 h 2684931"/>
                <a:gd name="connsiteX81" fmla="*/ 663071 w 2720353"/>
                <a:gd name="connsiteY81" fmla="*/ 1899061 h 2684931"/>
                <a:gd name="connsiteX82" fmla="*/ 643447 w 2720353"/>
                <a:gd name="connsiteY82" fmla="*/ 1869165 h 2684931"/>
                <a:gd name="connsiteX83" fmla="*/ 110641 w 2720353"/>
                <a:gd name="connsiteY83" fmla="*/ 1598051 h 2684931"/>
                <a:gd name="connsiteX84" fmla="*/ 85137 w 2720353"/>
                <a:gd name="connsiteY84" fmla="*/ 1586362 h 2684931"/>
                <a:gd name="connsiteX85" fmla="*/ 2060723 w 2720353"/>
                <a:gd name="connsiteY85" fmla="*/ 2590059 h 2684931"/>
                <a:gd name="connsiteX86" fmla="*/ 2084597 w 2720353"/>
                <a:gd name="connsiteY86" fmla="*/ 2579574 h 2684931"/>
                <a:gd name="connsiteX87" fmla="*/ 2591546 w 2720353"/>
                <a:gd name="connsiteY87" fmla="*/ 2321707 h 2684931"/>
                <a:gd name="connsiteX88" fmla="*/ 2640144 w 2720353"/>
                <a:gd name="connsiteY88" fmla="*/ 2242505 h 2684931"/>
                <a:gd name="connsiteX89" fmla="*/ 2639648 w 2720353"/>
                <a:gd name="connsiteY89" fmla="*/ 1614557 h 2684931"/>
                <a:gd name="connsiteX90" fmla="*/ 2639648 w 2720353"/>
                <a:gd name="connsiteY90" fmla="*/ 1585937 h 2684931"/>
                <a:gd name="connsiteX91" fmla="*/ 2615349 w 2720353"/>
                <a:gd name="connsiteY91" fmla="*/ 1596988 h 2684931"/>
                <a:gd name="connsiteX92" fmla="*/ 2084739 w 2720353"/>
                <a:gd name="connsiteY92" fmla="*/ 1866756 h 2684931"/>
                <a:gd name="connsiteX93" fmla="*/ 2060227 w 2720353"/>
                <a:gd name="connsiteY93" fmla="*/ 1907066 h 2684931"/>
                <a:gd name="connsiteX94" fmla="*/ 2060723 w 2720353"/>
                <a:gd name="connsiteY94" fmla="*/ 2561438 h 2684931"/>
                <a:gd name="connsiteX95" fmla="*/ 743548 w 2720353"/>
                <a:gd name="connsiteY95" fmla="*/ 450614 h 2684931"/>
                <a:gd name="connsiteX96" fmla="*/ 742202 w 2720353"/>
                <a:gd name="connsiteY96" fmla="*/ 467404 h 2684931"/>
                <a:gd name="connsiteX97" fmla="*/ 742910 w 2720353"/>
                <a:gd name="connsiteY97" fmla="*/ 1122272 h 2684931"/>
                <a:gd name="connsiteX98" fmla="*/ 760267 w 2720353"/>
                <a:gd name="connsiteY98" fmla="*/ 1149476 h 2684931"/>
                <a:gd name="connsiteX99" fmla="*/ 1296332 w 2720353"/>
                <a:gd name="connsiteY99" fmla="*/ 1438584 h 2684931"/>
                <a:gd name="connsiteX100" fmla="*/ 1320489 w 2720353"/>
                <a:gd name="connsiteY100" fmla="*/ 1449919 h 2684931"/>
                <a:gd name="connsiteX101" fmla="*/ 1321764 w 2720353"/>
                <a:gd name="connsiteY101" fmla="*/ 1430366 h 2684931"/>
                <a:gd name="connsiteX102" fmla="*/ 1322331 w 2720353"/>
                <a:gd name="connsiteY102" fmla="*/ 764871 h 2684931"/>
                <a:gd name="connsiteX103" fmla="*/ 1299024 w 2720353"/>
                <a:gd name="connsiteY103" fmla="*/ 731717 h 2684931"/>
                <a:gd name="connsiteX104" fmla="*/ 765863 w 2720353"/>
                <a:gd name="connsiteY104" fmla="*/ 460461 h 2684931"/>
                <a:gd name="connsiteX105" fmla="*/ 743548 w 2720353"/>
                <a:gd name="connsiteY105" fmla="*/ 450968 h 2684931"/>
                <a:gd name="connsiteX106" fmla="*/ 1275717 w 2720353"/>
                <a:gd name="connsiteY106" fmla="*/ 1517786 h 2684931"/>
                <a:gd name="connsiteX107" fmla="*/ 715352 w 2720353"/>
                <a:gd name="connsiteY107" fmla="*/ 1217343 h 2684931"/>
                <a:gd name="connsiteX108" fmla="*/ 684748 w 2720353"/>
                <a:gd name="connsiteY108" fmla="*/ 1220318 h 2684931"/>
                <a:gd name="connsiteX109" fmla="*/ 153429 w 2720353"/>
                <a:gd name="connsiteY109" fmla="*/ 1505318 h 2684931"/>
                <a:gd name="connsiteX110" fmla="*/ 133877 w 2720353"/>
                <a:gd name="connsiteY110" fmla="*/ 1517715 h 2684931"/>
                <a:gd name="connsiteX111" fmla="*/ 142307 w 2720353"/>
                <a:gd name="connsiteY111" fmla="*/ 1524020 h 2684931"/>
                <a:gd name="connsiteX112" fmla="*/ 689282 w 2720353"/>
                <a:gd name="connsiteY112" fmla="*/ 1802148 h 2684931"/>
                <a:gd name="connsiteX113" fmla="*/ 722508 w 2720353"/>
                <a:gd name="connsiteY113" fmla="*/ 1799598 h 2684931"/>
                <a:gd name="connsiteX114" fmla="*/ 1106899 w 2720353"/>
                <a:gd name="connsiteY114" fmla="*/ 1604285 h 2684931"/>
                <a:gd name="connsiteX115" fmla="*/ 1275717 w 2720353"/>
                <a:gd name="connsiteY115" fmla="*/ 1518140 h 2684931"/>
                <a:gd name="connsiteX116" fmla="*/ 789949 w 2720353"/>
                <a:gd name="connsiteY116" fmla="*/ 382322 h 2684931"/>
                <a:gd name="connsiteX117" fmla="*/ 816799 w 2720353"/>
                <a:gd name="connsiteY117" fmla="*/ 396986 h 2684931"/>
                <a:gd name="connsiteX118" fmla="*/ 1337563 w 2720353"/>
                <a:gd name="connsiteY118" fmla="*/ 663213 h 2684931"/>
                <a:gd name="connsiteX119" fmla="*/ 1386090 w 2720353"/>
                <a:gd name="connsiteY119" fmla="*/ 663213 h 2684931"/>
                <a:gd name="connsiteX120" fmla="*/ 1906853 w 2720353"/>
                <a:gd name="connsiteY120" fmla="*/ 397057 h 2684931"/>
                <a:gd name="connsiteX121" fmla="*/ 1933419 w 2720353"/>
                <a:gd name="connsiteY121" fmla="*/ 382039 h 2684931"/>
                <a:gd name="connsiteX122" fmla="*/ 1387932 w 2720353"/>
                <a:gd name="connsiteY122" fmla="*/ 89175 h 2684931"/>
                <a:gd name="connsiteX123" fmla="*/ 1329982 w 2720353"/>
                <a:gd name="connsiteY123" fmla="*/ 91726 h 2684931"/>
                <a:gd name="connsiteX124" fmla="*/ 1199490 w 2720353"/>
                <a:gd name="connsiteY124" fmla="*/ 162002 h 2684931"/>
                <a:gd name="connsiteX125" fmla="*/ 2375831 w 2720353"/>
                <a:gd name="connsiteY125" fmla="*/ 1401179 h 2684931"/>
                <a:gd name="connsiteX126" fmla="*/ 2019847 w 2720353"/>
                <a:gd name="connsiteY126" fmla="*/ 1590258 h 2684931"/>
                <a:gd name="connsiteX127" fmla="*/ 1665138 w 2720353"/>
                <a:gd name="connsiteY127" fmla="*/ 1401250 h 2684931"/>
                <a:gd name="connsiteX128" fmla="*/ 1449281 w 2720353"/>
                <a:gd name="connsiteY128" fmla="*/ 1517361 h 2684931"/>
                <a:gd name="connsiteX129" fmla="*/ 1465433 w 2720353"/>
                <a:gd name="connsiteY129" fmla="*/ 1527350 h 2684931"/>
                <a:gd name="connsiteX130" fmla="*/ 2005820 w 2720353"/>
                <a:gd name="connsiteY130" fmla="*/ 1802006 h 2684931"/>
                <a:gd name="connsiteX131" fmla="*/ 2038974 w 2720353"/>
                <a:gd name="connsiteY131" fmla="*/ 1800306 h 2684931"/>
                <a:gd name="connsiteX132" fmla="*/ 2569798 w 2720353"/>
                <a:gd name="connsiteY132" fmla="*/ 1530254 h 2684931"/>
                <a:gd name="connsiteX133" fmla="*/ 2591759 w 2720353"/>
                <a:gd name="connsiteY133" fmla="*/ 1517290 h 268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720353" h="2684931">
                  <a:moveTo>
                    <a:pt x="2719204" y="2287845"/>
                  </a:moveTo>
                  <a:cubicBezTo>
                    <a:pt x="2701636" y="2346644"/>
                    <a:pt x="2657996" y="2378169"/>
                    <a:pt x="2605360" y="2404310"/>
                  </a:cubicBezTo>
                  <a:cubicBezTo>
                    <a:pt x="2437133" y="2488045"/>
                    <a:pt x="2269661" y="2573363"/>
                    <a:pt x="2102945" y="2660264"/>
                  </a:cubicBezTo>
                  <a:cubicBezTo>
                    <a:pt x="2046908" y="2689451"/>
                    <a:pt x="1996256" y="2690372"/>
                    <a:pt x="1940007" y="2660972"/>
                  </a:cubicBezTo>
                  <a:cubicBezTo>
                    <a:pt x="1755321" y="2564768"/>
                    <a:pt x="1569076" y="2471539"/>
                    <a:pt x="1383823" y="2376398"/>
                  </a:cubicBezTo>
                  <a:cubicBezTo>
                    <a:pt x="1370396" y="2368143"/>
                    <a:pt x="1353468" y="2368143"/>
                    <a:pt x="1340042" y="2376398"/>
                  </a:cubicBezTo>
                  <a:cubicBezTo>
                    <a:pt x="1275221" y="2410544"/>
                    <a:pt x="1209833" y="2443556"/>
                    <a:pt x="1144375" y="2476356"/>
                  </a:cubicBezTo>
                  <a:cubicBezTo>
                    <a:pt x="1115329" y="2490950"/>
                    <a:pt x="1086709" y="2479544"/>
                    <a:pt x="1081679" y="2451845"/>
                  </a:cubicBezTo>
                  <a:cubicBezTo>
                    <a:pt x="1077358" y="2427971"/>
                    <a:pt x="1090818" y="2414227"/>
                    <a:pt x="1110866" y="2404168"/>
                  </a:cubicBezTo>
                  <a:cubicBezTo>
                    <a:pt x="1174625" y="2372006"/>
                    <a:pt x="1238383" y="2338993"/>
                    <a:pt x="1302141" y="2307184"/>
                  </a:cubicBezTo>
                  <a:cubicBezTo>
                    <a:pt x="1315490" y="2302278"/>
                    <a:pt x="1323825" y="2288959"/>
                    <a:pt x="1322402" y="2274809"/>
                  </a:cubicBezTo>
                  <a:cubicBezTo>
                    <a:pt x="1321930" y="2052836"/>
                    <a:pt x="1321788" y="1831028"/>
                    <a:pt x="1321977" y="1609385"/>
                  </a:cubicBezTo>
                  <a:cubicBezTo>
                    <a:pt x="1321977" y="1602301"/>
                    <a:pt x="1320702" y="1595925"/>
                    <a:pt x="1319852" y="1586716"/>
                  </a:cubicBezTo>
                  <a:cubicBezTo>
                    <a:pt x="1310572" y="1590896"/>
                    <a:pt x="1303416" y="1593800"/>
                    <a:pt x="1296615" y="1597271"/>
                  </a:cubicBezTo>
                  <a:cubicBezTo>
                    <a:pt x="1118753" y="1687855"/>
                    <a:pt x="940915" y="1778534"/>
                    <a:pt x="763100" y="1869307"/>
                  </a:cubicBezTo>
                  <a:cubicBezTo>
                    <a:pt x="751057" y="1875470"/>
                    <a:pt x="741422" y="1880216"/>
                    <a:pt x="741848" y="1897644"/>
                  </a:cubicBezTo>
                  <a:cubicBezTo>
                    <a:pt x="742627" y="2125686"/>
                    <a:pt x="742414" y="2353657"/>
                    <a:pt x="742556" y="2581700"/>
                  </a:cubicBezTo>
                  <a:cubicBezTo>
                    <a:pt x="742885" y="2584654"/>
                    <a:pt x="743382" y="2587586"/>
                    <a:pt x="744044" y="2590484"/>
                  </a:cubicBezTo>
                  <a:cubicBezTo>
                    <a:pt x="756370" y="2584675"/>
                    <a:pt x="767988" y="2579432"/>
                    <a:pt x="779465" y="2573624"/>
                  </a:cubicBezTo>
                  <a:cubicBezTo>
                    <a:pt x="828275" y="2548900"/>
                    <a:pt x="876873" y="2524034"/>
                    <a:pt x="925755" y="2499168"/>
                  </a:cubicBezTo>
                  <a:cubicBezTo>
                    <a:pt x="952958" y="2485424"/>
                    <a:pt x="975911" y="2491021"/>
                    <a:pt x="986750" y="2513336"/>
                  </a:cubicBezTo>
                  <a:cubicBezTo>
                    <a:pt x="997589" y="2535652"/>
                    <a:pt x="989230" y="2555842"/>
                    <a:pt x="962593" y="2569302"/>
                  </a:cubicBezTo>
                  <a:cubicBezTo>
                    <a:pt x="896709" y="2603354"/>
                    <a:pt x="830590" y="2636980"/>
                    <a:pt x="764234" y="2670182"/>
                  </a:cubicBezTo>
                  <a:cubicBezTo>
                    <a:pt x="721728" y="2691435"/>
                    <a:pt x="679223" y="2689735"/>
                    <a:pt x="636717" y="2668198"/>
                  </a:cubicBezTo>
                  <a:cubicBezTo>
                    <a:pt x="453613" y="2574733"/>
                    <a:pt x="270414" y="2481386"/>
                    <a:pt x="87121" y="2388157"/>
                  </a:cubicBezTo>
                  <a:cubicBezTo>
                    <a:pt x="31226" y="2359820"/>
                    <a:pt x="3881" y="2314411"/>
                    <a:pt x="3952" y="2251715"/>
                  </a:cubicBezTo>
                  <a:cubicBezTo>
                    <a:pt x="3952" y="2030733"/>
                    <a:pt x="3952" y="1809799"/>
                    <a:pt x="3952" y="1588912"/>
                  </a:cubicBezTo>
                  <a:cubicBezTo>
                    <a:pt x="3952" y="1525579"/>
                    <a:pt x="32289" y="1480098"/>
                    <a:pt x="88325" y="1450132"/>
                  </a:cubicBezTo>
                  <a:cubicBezTo>
                    <a:pt x="269044" y="1353785"/>
                    <a:pt x="448984" y="1256094"/>
                    <a:pt x="629845" y="1160102"/>
                  </a:cubicBezTo>
                  <a:cubicBezTo>
                    <a:pt x="653578" y="1147492"/>
                    <a:pt x="663354" y="1134174"/>
                    <a:pt x="663142" y="1106049"/>
                  </a:cubicBezTo>
                  <a:cubicBezTo>
                    <a:pt x="661796" y="892176"/>
                    <a:pt x="663142" y="678302"/>
                    <a:pt x="662079" y="464428"/>
                  </a:cubicBezTo>
                  <a:cubicBezTo>
                    <a:pt x="662079" y="393586"/>
                    <a:pt x="690416" y="343996"/>
                    <a:pt x="754174" y="310771"/>
                  </a:cubicBezTo>
                  <a:cubicBezTo>
                    <a:pt x="932981" y="216480"/>
                    <a:pt x="1110796" y="120417"/>
                    <a:pt x="1288468" y="24142"/>
                  </a:cubicBezTo>
                  <a:cubicBezTo>
                    <a:pt x="1338058" y="-2636"/>
                    <a:pt x="1385169" y="-2920"/>
                    <a:pt x="1434546" y="24142"/>
                  </a:cubicBezTo>
                  <a:cubicBezTo>
                    <a:pt x="1615478" y="121905"/>
                    <a:pt x="1796645" y="219172"/>
                    <a:pt x="1978050" y="315942"/>
                  </a:cubicBezTo>
                  <a:cubicBezTo>
                    <a:pt x="2034724" y="346121"/>
                    <a:pt x="2061148" y="392665"/>
                    <a:pt x="2060865" y="455856"/>
                  </a:cubicBezTo>
                  <a:cubicBezTo>
                    <a:pt x="2060865" y="497370"/>
                    <a:pt x="2060865" y="538955"/>
                    <a:pt x="2060865" y="580469"/>
                  </a:cubicBezTo>
                  <a:cubicBezTo>
                    <a:pt x="2060865" y="611923"/>
                    <a:pt x="2045775" y="629137"/>
                    <a:pt x="2020626" y="629066"/>
                  </a:cubicBezTo>
                  <a:cubicBezTo>
                    <a:pt x="1995477" y="628996"/>
                    <a:pt x="1981734" y="612206"/>
                    <a:pt x="1981521" y="580044"/>
                  </a:cubicBezTo>
                  <a:cubicBezTo>
                    <a:pt x="1981521" y="538600"/>
                    <a:pt x="1981521" y="497158"/>
                    <a:pt x="1981521" y="452527"/>
                  </a:cubicBezTo>
                  <a:cubicBezTo>
                    <a:pt x="1974287" y="454611"/>
                    <a:pt x="1967189" y="457143"/>
                    <a:pt x="1960268" y="460107"/>
                  </a:cubicBezTo>
                  <a:cubicBezTo>
                    <a:pt x="1780187" y="551683"/>
                    <a:pt x="1600246" y="643637"/>
                    <a:pt x="1420448" y="735968"/>
                  </a:cubicBezTo>
                  <a:cubicBezTo>
                    <a:pt x="1410659" y="741829"/>
                    <a:pt x="1404044" y="751802"/>
                    <a:pt x="1402454" y="763101"/>
                  </a:cubicBezTo>
                  <a:cubicBezTo>
                    <a:pt x="1401462" y="986679"/>
                    <a:pt x="1401675" y="1210258"/>
                    <a:pt x="1401816" y="1433838"/>
                  </a:cubicBezTo>
                  <a:cubicBezTo>
                    <a:pt x="1402269" y="1439901"/>
                    <a:pt x="1403073" y="1445933"/>
                    <a:pt x="1404225" y="1451903"/>
                  </a:cubicBezTo>
                  <a:lnTo>
                    <a:pt x="1619799" y="1336075"/>
                  </a:lnTo>
                  <a:cubicBezTo>
                    <a:pt x="1611086" y="1274017"/>
                    <a:pt x="1596917" y="1216918"/>
                    <a:pt x="1596279" y="1159606"/>
                  </a:cubicBezTo>
                  <a:cubicBezTo>
                    <a:pt x="1594367" y="988521"/>
                    <a:pt x="1703677" y="833731"/>
                    <a:pt x="1865056" y="769405"/>
                  </a:cubicBezTo>
                  <a:cubicBezTo>
                    <a:pt x="2025026" y="706796"/>
                    <a:pt x="2206945" y="746313"/>
                    <a:pt x="2326524" y="869648"/>
                  </a:cubicBezTo>
                  <a:cubicBezTo>
                    <a:pt x="2347777" y="892105"/>
                    <a:pt x="2350823" y="915200"/>
                    <a:pt x="2334104" y="932556"/>
                  </a:cubicBezTo>
                  <a:cubicBezTo>
                    <a:pt x="2315969" y="951258"/>
                    <a:pt x="2293795" y="948425"/>
                    <a:pt x="2269637" y="925047"/>
                  </a:cubicBezTo>
                  <a:cubicBezTo>
                    <a:pt x="2171450" y="830047"/>
                    <a:pt x="2055551" y="795759"/>
                    <a:pt x="1923926" y="834227"/>
                  </a:cubicBezTo>
                  <a:cubicBezTo>
                    <a:pt x="1794709" y="871985"/>
                    <a:pt x="1713665" y="960822"/>
                    <a:pt x="1682707" y="1091739"/>
                  </a:cubicBezTo>
                  <a:cubicBezTo>
                    <a:pt x="1637510" y="1283014"/>
                    <a:pt x="1770835" y="1477052"/>
                    <a:pt x="1966573" y="1508081"/>
                  </a:cubicBezTo>
                  <a:cubicBezTo>
                    <a:pt x="2163516" y="1539322"/>
                    <a:pt x="2349760" y="1394733"/>
                    <a:pt x="2364354" y="1196799"/>
                  </a:cubicBezTo>
                  <a:cubicBezTo>
                    <a:pt x="2367117" y="1159394"/>
                    <a:pt x="2361095" y="1121280"/>
                    <a:pt x="2357270" y="1083451"/>
                  </a:cubicBezTo>
                  <a:cubicBezTo>
                    <a:pt x="2354507" y="1056460"/>
                    <a:pt x="2364354" y="1036907"/>
                    <a:pt x="2386457" y="1032090"/>
                  </a:cubicBezTo>
                  <a:cubicBezTo>
                    <a:pt x="2408560" y="1027272"/>
                    <a:pt x="2427971" y="1039882"/>
                    <a:pt x="2434417" y="1066236"/>
                  </a:cubicBezTo>
                  <a:cubicBezTo>
                    <a:pt x="2454073" y="1147312"/>
                    <a:pt x="2449341" y="1232388"/>
                    <a:pt x="2420816" y="1310784"/>
                  </a:cubicBezTo>
                  <a:cubicBezTo>
                    <a:pt x="2418761" y="1316593"/>
                    <a:pt x="2416990" y="1322402"/>
                    <a:pt x="2414227" y="1330974"/>
                  </a:cubicBezTo>
                  <a:lnTo>
                    <a:pt x="2488258" y="1371000"/>
                  </a:lnTo>
                  <a:cubicBezTo>
                    <a:pt x="2530763" y="1394024"/>
                    <a:pt x="2573269" y="1418748"/>
                    <a:pt x="2616625" y="1439647"/>
                  </a:cubicBezTo>
                  <a:cubicBezTo>
                    <a:pt x="2668056" y="1464158"/>
                    <a:pt x="2705674" y="1499084"/>
                    <a:pt x="2719275" y="1556112"/>
                  </a:cubicBezTo>
                  <a:close/>
                  <a:moveTo>
                    <a:pt x="1980034" y="2589492"/>
                  </a:moveTo>
                  <a:cubicBezTo>
                    <a:pt x="1980529" y="2582408"/>
                    <a:pt x="1981096" y="2578582"/>
                    <a:pt x="1981096" y="2574403"/>
                  </a:cubicBezTo>
                  <a:cubicBezTo>
                    <a:pt x="1981096" y="2349194"/>
                    <a:pt x="1981096" y="2123915"/>
                    <a:pt x="1981663" y="1898707"/>
                  </a:cubicBezTo>
                  <a:cubicBezTo>
                    <a:pt x="1981663" y="1880287"/>
                    <a:pt x="1972170" y="1874833"/>
                    <a:pt x="1958993" y="1868173"/>
                  </a:cubicBezTo>
                  <a:cubicBezTo>
                    <a:pt x="1782973" y="1778439"/>
                    <a:pt x="1606953" y="1688705"/>
                    <a:pt x="1430933" y="1598972"/>
                  </a:cubicBezTo>
                  <a:cubicBezTo>
                    <a:pt x="1422644" y="1594721"/>
                    <a:pt x="1413860" y="1591321"/>
                    <a:pt x="1403729" y="1586787"/>
                  </a:cubicBezTo>
                  <a:cubicBezTo>
                    <a:pt x="1402686" y="1592835"/>
                    <a:pt x="1401976" y="1598937"/>
                    <a:pt x="1401604" y="1605064"/>
                  </a:cubicBezTo>
                  <a:cubicBezTo>
                    <a:pt x="1401604" y="1829422"/>
                    <a:pt x="1401604" y="2053781"/>
                    <a:pt x="1401037" y="2278068"/>
                  </a:cubicBezTo>
                  <a:cubicBezTo>
                    <a:pt x="1401037" y="2294858"/>
                    <a:pt x="1409468" y="2300950"/>
                    <a:pt x="1422290" y="2307326"/>
                  </a:cubicBezTo>
                  <a:cubicBezTo>
                    <a:pt x="1600813" y="2398005"/>
                    <a:pt x="1779266" y="2488778"/>
                    <a:pt x="1957647" y="2579645"/>
                  </a:cubicBezTo>
                  <a:cubicBezTo>
                    <a:pt x="1964094" y="2583187"/>
                    <a:pt x="1971320" y="2585737"/>
                    <a:pt x="1980034" y="2589492"/>
                  </a:cubicBezTo>
                  <a:close/>
                  <a:moveTo>
                    <a:pt x="85137" y="1586362"/>
                  </a:moveTo>
                  <a:cubicBezTo>
                    <a:pt x="84500" y="1593021"/>
                    <a:pt x="83720" y="1597130"/>
                    <a:pt x="83720" y="1601238"/>
                  </a:cubicBezTo>
                  <a:cubicBezTo>
                    <a:pt x="83720" y="1819386"/>
                    <a:pt x="83720" y="2037511"/>
                    <a:pt x="83720" y="2255611"/>
                  </a:cubicBezTo>
                  <a:cubicBezTo>
                    <a:pt x="83720" y="2286924"/>
                    <a:pt x="100298" y="2305201"/>
                    <a:pt x="127076" y="2319370"/>
                  </a:cubicBezTo>
                  <a:cubicBezTo>
                    <a:pt x="286802" y="2400272"/>
                    <a:pt x="446340" y="2481504"/>
                    <a:pt x="605688" y="2563068"/>
                  </a:cubicBezTo>
                  <a:cubicBezTo>
                    <a:pt x="623469" y="2572135"/>
                    <a:pt x="641464" y="2580779"/>
                    <a:pt x="661300" y="2590555"/>
                  </a:cubicBezTo>
                  <a:cubicBezTo>
                    <a:pt x="661937" y="2582266"/>
                    <a:pt x="662646" y="2577166"/>
                    <a:pt x="662646" y="2572064"/>
                  </a:cubicBezTo>
                  <a:cubicBezTo>
                    <a:pt x="662646" y="2347777"/>
                    <a:pt x="662787" y="2123443"/>
                    <a:pt x="663071" y="1899061"/>
                  </a:cubicBezTo>
                  <a:cubicBezTo>
                    <a:pt x="663071" y="1883050"/>
                    <a:pt x="656624" y="1875895"/>
                    <a:pt x="643447" y="1869165"/>
                  </a:cubicBezTo>
                  <a:cubicBezTo>
                    <a:pt x="465680" y="1779053"/>
                    <a:pt x="288077" y="1688682"/>
                    <a:pt x="110641" y="1598051"/>
                  </a:cubicBezTo>
                  <a:cubicBezTo>
                    <a:pt x="102990" y="1593942"/>
                    <a:pt x="95055" y="1590825"/>
                    <a:pt x="85137" y="1586362"/>
                  </a:cubicBezTo>
                  <a:close/>
                  <a:moveTo>
                    <a:pt x="2060723" y="2590059"/>
                  </a:moveTo>
                  <a:cubicBezTo>
                    <a:pt x="2070570" y="2585737"/>
                    <a:pt x="2077725" y="2582974"/>
                    <a:pt x="2084597" y="2579574"/>
                  </a:cubicBezTo>
                  <a:cubicBezTo>
                    <a:pt x="2253486" y="2493500"/>
                    <a:pt x="2422091" y="2406860"/>
                    <a:pt x="2591546" y="2321707"/>
                  </a:cubicBezTo>
                  <a:cubicBezTo>
                    <a:pt x="2625905" y="2304421"/>
                    <a:pt x="2640357" y="2280902"/>
                    <a:pt x="2640144" y="2242505"/>
                  </a:cubicBezTo>
                  <a:cubicBezTo>
                    <a:pt x="2639081" y="2033166"/>
                    <a:pt x="2639648" y="1823897"/>
                    <a:pt x="2639648" y="1614557"/>
                  </a:cubicBezTo>
                  <a:lnTo>
                    <a:pt x="2639648" y="1585937"/>
                  </a:lnTo>
                  <a:cubicBezTo>
                    <a:pt x="2629234" y="1590612"/>
                    <a:pt x="2622150" y="1593517"/>
                    <a:pt x="2615349" y="1596988"/>
                  </a:cubicBezTo>
                  <a:cubicBezTo>
                    <a:pt x="2438243" y="1687029"/>
                    <a:pt x="2261916" y="1777495"/>
                    <a:pt x="2084739" y="1866756"/>
                  </a:cubicBezTo>
                  <a:cubicBezTo>
                    <a:pt x="2065965" y="1876178"/>
                    <a:pt x="2060156" y="1886592"/>
                    <a:pt x="2060227" y="1907066"/>
                  </a:cubicBezTo>
                  <a:cubicBezTo>
                    <a:pt x="2061007" y="2125190"/>
                    <a:pt x="2060723" y="2343314"/>
                    <a:pt x="2060723" y="2561438"/>
                  </a:cubicBezTo>
                  <a:close/>
                  <a:moveTo>
                    <a:pt x="743548" y="450614"/>
                  </a:moveTo>
                  <a:cubicBezTo>
                    <a:pt x="742839" y="458832"/>
                    <a:pt x="742202" y="463082"/>
                    <a:pt x="742202" y="467404"/>
                  </a:cubicBezTo>
                  <a:cubicBezTo>
                    <a:pt x="742202" y="685670"/>
                    <a:pt x="742202" y="903935"/>
                    <a:pt x="742910" y="1122272"/>
                  </a:cubicBezTo>
                  <a:cubicBezTo>
                    <a:pt x="744382" y="1133463"/>
                    <a:pt x="750739" y="1143425"/>
                    <a:pt x="760267" y="1149476"/>
                  </a:cubicBezTo>
                  <a:cubicBezTo>
                    <a:pt x="938648" y="1246436"/>
                    <a:pt x="1117337" y="1342805"/>
                    <a:pt x="1296332" y="1438584"/>
                  </a:cubicBezTo>
                  <a:cubicBezTo>
                    <a:pt x="1303416" y="1442410"/>
                    <a:pt x="1311067" y="1445668"/>
                    <a:pt x="1320489" y="1449919"/>
                  </a:cubicBezTo>
                  <a:cubicBezTo>
                    <a:pt x="1321127" y="1440780"/>
                    <a:pt x="1321764" y="1435750"/>
                    <a:pt x="1321764" y="1430366"/>
                  </a:cubicBezTo>
                  <a:cubicBezTo>
                    <a:pt x="1321764" y="1208487"/>
                    <a:pt x="1321764" y="986679"/>
                    <a:pt x="1322331" y="764871"/>
                  </a:cubicBezTo>
                  <a:cubicBezTo>
                    <a:pt x="1322331" y="746028"/>
                    <a:pt x="1313405" y="739014"/>
                    <a:pt x="1299024" y="731717"/>
                  </a:cubicBezTo>
                  <a:cubicBezTo>
                    <a:pt x="1121209" y="641653"/>
                    <a:pt x="943489" y="551234"/>
                    <a:pt x="765863" y="460461"/>
                  </a:cubicBezTo>
                  <a:cubicBezTo>
                    <a:pt x="759771" y="457344"/>
                    <a:pt x="753324" y="455077"/>
                    <a:pt x="743548" y="450968"/>
                  </a:cubicBezTo>
                  <a:close/>
                  <a:moveTo>
                    <a:pt x="1275717" y="1517786"/>
                  </a:moveTo>
                  <a:cubicBezTo>
                    <a:pt x="1085363" y="1415419"/>
                    <a:pt x="900676" y="1315885"/>
                    <a:pt x="715352" y="1217343"/>
                  </a:cubicBezTo>
                  <a:cubicBezTo>
                    <a:pt x="707701" y="1213234"/>
                    <a:pt x="693321" y="1215784"/>
                    <a:pt x="684748" y="1220318"/>
                  </a:cubicBezTo>
                  <a:cubicBezTo>
                    <a:pt x="507264" y="1314775"/>
                    <a:pt x="330158" y="1409775"/>
                    <a:pt x="153429" y="1505318"/>
                  </a:cubicBezTo>
                  <a:cubicBezTo>
                    <a:pt x="146983" y="1508789"/>
                    <a:pt x="141103" y="1513110"/>
                    <a:pt x="133877" y="1517715"/>
                  </a:cubicBezTo>
                  <a:cubicBezTo>
                    <a:pt x="136536" y="1520012"/>
                    <a:pt x="139353" y="1522118"/>
                    <a:pt x="142307" y="1524020"/>
                  </a:cubicBezTo>
                  <a:cubicBezTo>
                    <a:pt x="324514" y="1616966"/>
                    <a:pt x="506839" y="1709675"/>
                    <a:pt x="689282" y="1802148"/>
                  </a:cubicBezTo>
                  <a:cubicBezTo>
                    <a:pt x="700252" y="1805782"/>
                    <a:pt x="712221" y="1804863"/>
                    <a:pt x="722508" y="1799598"/>
                  </a:cubicBezTo>
                  <a:cubicBezTo>
                    <a:pt x="850945" y="1735060"/>
                    <a:pt x="978887" y="1669602"/>
                    <a:pt x="1106899" y="1604285"/>
                  </a:cubicBezTo>
                  <a:cubicBezTo>
                    <a:pt x="1161377" y="1576727"/>
                    <a:pt x="1216067" y="1548673"/>
                    <a:pt x="1275717" y="1518140"/>
                  </a:cubicBezTo>
                  <a:close/>
                  <a:moveTo>
                    <a:pt x="789949" y="382322"/>
                  </a:moveTo>
                  <a:cubicBezTo>
                    <a:pt x="801639" y="388769"/>
                    <a:pt x="809148" y="393090"/>
                    <a:pt x="816799" y="396986"/>
                  </a:cubicBezTo>
                  <a:cubicBezTo>
                    <a:pt x="990434" y="485610"/>
                    <a:pt x="1163927" y="574093"/>
                    <a:pt x="1337563" y="663213"/>
                  </a:cubicBezTo>
                  <a:cubicBezTo>
                    <a:pt x="1352477" y="672248"/>
                    <a:pt x="1371176" y="672248"/>
                    <a:pt x="1386090" y="663213"/>
                  </a:cubicBezTo>
                  <a:cubicBezTo>
                    <a:pt x="1559418" y="574045"/>
                    <a:pt x="1733005" y="485327"/>
                    <a:pt x="1906853" y="397057"/>
                  </a:cubicBezTo>
                  <a:cubicBezTo>
                    <a:pt x="1914787" y="392948"/>
                    <a:pt x="1922509" y="388273"/>
                    <a:pt x="1933419" y="382039"/>
                  </a:cubicBezTo>
                  <a:lnTo>
                    <a:pt x="1387932" y="89175"/>
                  </a:lnTo>
                  <a:cubicBezTo>
                    <a:pt x="1368096" y="78549"/>
                    <a:pt x="1349251" y="81100"/>
                    <a:pt x="1329982" y="91726"/>
                  </a:cubicBezTo>
                  <a:cubicBezTo>
                    <a:pt x="1286697" y="115529"/>
                    <a:pt x="1243058" y="138624"/>
                    <a:pt x="1199490" y="162002"/>
                  </a:cubicBezTo>
                  <a:close/>
                  <a:moveTo>
                    <a:pt x="2375831" y="1401179"/>
                  </a:moveTo>
                  <a:cubicBezTo>
                    <a:pt x="2287348" y="1522887"/>
                    <a:pt x="2170387" y="1590542"/>
                    <a:pt x="2019847" y="1590258"/>
                  </a:cubicBezTo>
                  <a:cubicBezTo>
                    <a:pt x="1869307" y="1589975"/>
                    <a:pt x="1752700" y="1522320"/>
                    <a:pt x="1665138" y="1401250"/>
                  </a:cubicBezTo>
                  <a:lnTo>
                    <a:pt x="1449281" y="1517361"/>
                  </a:lnTo>
                  <a:cubicBezTo>
                    <a:pt x="1456790" y="1522036"/>
                    <a:pt x="1460899" y="1525083"/>
                    <a:pt x="1465433" y="1527350"/>
                  </a:cubicBezTo>
                  <a:cubicBezTo>
                    <a:pt x="1645421" y="1619162"/>
                    <a:pt x="1825549" y="1710714"/>
                    <a:pt x="2005820" y="1802006"/>
                  </a:cubicBezTo>
                  <a:cubicBezTo>
                    <a:pt x="2016645" y="1805957"/>
                    <a:pt x="2028610" y="1805343"/>
                    <a:pt x="2038974" y="1800306"/>
                  </a:cubicBezTo>
                  <a:cubicBezTo>
                    <a:pt x="2216222" y="1710856"/>
                    <a:pt x="2393164" y="1620839"/>
                    <a:pt x="2569798" y="1530254"/>
                  </a:cubicBezTo>
                  <a:cubicBezTo>
                    <a:pt x="2576456" y="1526854"/>
                    <a:pt x="2582691" y="1522674"/>
                    <a:pt x="2591759" y="1517290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0EA645B-73D7-4F23-9832-FB36879FC4BE}"/>
                </a:ext>
              </a:extLst>
            </p:cNvPr>
            <p:cNvSpPr/>
            <p:nvPr/>
          </p:nvSpPr>
          <p:spPr>
            <a:xfrm>
              <a:off x="4977440" y="-1904781"/>
              <a:ext cx="439224" cy="325876"/>
            </a:xfrm>
            <a:custGeom>
              <a:avLst/>
              <a:gdLst>
                <a:gd name="connsiteX0" fmla="*/ 170545 w 439223"/>
                <a:gd name="connsiteY0" fmla="*/ 225820 h 325875"/>
                <a:gd name="connsiteX1" fmla="*/ 357285 w 439223"/>
                <a:gd name="connsiteY1" fmla="*/ 29728 h 325875"/>
                <a:gd name="connsiteX2" fmla="*/ 370250 w 439223"/>
                <a:gd name="connsiteY2" fmla="*/ 16409 h 325875"/>
                <a:gd name="connsiteX3" fmla="*/ 425082 w 439223"/>
                <a:gd name="connsiteY3" fmla="*/ 14284 h 325875"/>
                <a:gd name="connsiteX4" fmla="*/ 429543 w 439223"/>
                <a:gd name="connsiteY4" fmla="*/ 68301 h 325875"/>
                <a:gd name="connsiteX5" fmla="*/ 427066 w 439223"/>
                <a:gd name="connsiteY5" fmla="*/ 70958 h 325875"/>
                <a:gd name="connsiteX6" fmla="*/ 200370 w 439223"/>
                <a:gd name="connsiteY6" fmla="*/ 308635 h 325875"/>
                <a:gd name="connsiteX7" fmla="*/ 143696 w 439223"/>
                <a:gd name="connsiteY7" fmla="*/ 309485 h 325875"/>
                <a:gd name="connsiteX8" fmla="*/ 17596 w 439223"/>
                <a:gd name="connsiteY8" fmla="*/ 192453 h 325875"/>
                <a:gd name="connsiteX9" fmla="*/ 13569 w 439223"/>
                <a:gd name="connsiteY9" fmla="*/ 136795 h 325875"/>
                <a:gd name="connsiteX10" fmla="*/ 14479 w 439223"/>
                <a:gd name="connsiteY10" fmla="*/ 135779 h 325875"/>
                <a:gd name="connsiteX11" fmla="*/ 71153 w 439223"/>
                <a:gd name="connsiteY11" fmla="*/ 135071 h 325875"/>
                <a:gd name="connsiteX12" fmla="*/ 119822 w 439223"/>
                <a:gd name="connsiteY12" fmla="*/ 179772 h 32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9223" h="325875">
                  <a:moveTo>
                    <a:pt x="170545" y="225820"/>
                  </a:moveTo>
                  <a:lnTo>
                    <a:pt x="357285" y="29728"/>
                  </a:lnTo>
                  <a:cubicBezTo>
                    <a:pt x="361536" y="25194"/>
                    <a:pt x="365645" y="20518"/>
                    <a:pt x="370250" y="16409"/>
                  </a:cubicBezTo>
                  <a:cubicBezTo>
                    <a:pt x="388102" y="541"/>
                    <a:pt x="409072" y="-168"/>
                    <a:pt x="425082" y="14284"/>
                  </a:cubicBezTo>
                  <a:cubicBezTo>
                    <a:pt x="441230" y="27969"/>
                    <a:pt x="443227" y="52153"/>
                    <a:pt x="429543" y="68301"/>
                  </a:cubicBezTo>
                  <a:cubicBezTo>
                    <a:pt x="428759" y="69226"/>
                    <a:pt x="427933" y="70112"/>
                    <a:pt x="427066" y="70958"/>
                  </a:cubicBezTo>
                  <a:cubicBezTo>
                    <a:pt x="352114" y="150680"/>
                    <a:pt x="276549" y="229905"/>
                    <a:pt x="200370" y="308635"/>
                  </a:cubicBezTo>
                  <a:cubicBezTo>
                    <a:pt x="183084" y="326629"/>
                    <a:pt x="161973" y="326133"/>
                    <a:pt x="143696" y="309485"/>
                  </a:cubicBezTo>
                  <a:cubicBezTo>
                    <a:pt x="101190" y="270994"/>
                    <a:pt x="59157" y="231983"/>
                    <a:pt x="17596" y="192453"/>
                  </a:cubicBezTo>
                  <a:cubicBezTo>
                    <a:pt x="1114" y="178196"/>
                    <a:pt x="-689" y="153277"/>
                    <a:pt x="13569" y="136795"/>
                  </a:cubicBezTo>
                  <a:cubicBezTo>
                    <a:pt x="13867" y="136451"/>
                    <a:pt x="14170" y="136113"/>
                    <a:pt x="14479" y="135779"/>
                  </a:cubicBezTo>
                  <a:cubicBezTo>
                    <a:pt x="29497" y="119840"/>
                    <a:pt x="52592" y="118990"/>
                    <a:pt x="71153" y="135071"/>
                  </a:cubicBezTo>
                  <a:cubicBezTo>
                    <a:pt x="87872" y="149239"/>
                    <a:pt x="103669" y="164895"/>
                    <a:pt x="119822" y="179772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168B7E5-CA3B-477C-9D6C-FF28561CFF61}"/>
              </a:ext>
            </a:extLst>
          </p:cNvPr>
          <p:cNvGrpSpPr/>
          <p:nvPr/>
        </p:nvGrpSpPr>
        <p:grpSpPr>
          <a:xfrm>
            <a:off x="778798" y="1912955"/>
            <a:ext cx="595447" cy="560124"/>
            <a:chOff x="-4164" y="-2993712"/>
            <a:chExt cx="2720353" cy="2558981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0000"/>
                </a:srgbClr>
              </a:gs>
            </a:gsLst>
            <a:lin ang="0" scaled="1"/>
          </a:gra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8A3060-D62C-4F20-84A4-774173BDC2BC}"/>
                </a:ext>
              </a:extLst>
            </p:cNvPr>
            <p:cNvSpPr/>
            <p:nvPr/>
          </p:nvSpPr>
          <p:spPr>
            <a:xfrm>
              <a:off x="-4164" y="-2993712"/>
              <a:ext cx="2720353" cy="2302382"/>
            </a:xfrm>
            <a:custGeom>
              <a:avLst/>
              <a:gdLst>
                <a:gd name="connsiteX0" fmla="*/ 4164 w 2720353"/>
                <a:gd name="connsiteY0" fmla="*/ 1152026 h 2302382"/>
                <a:gd name="connsiteX1" fmla="*/ 123109 w 2720353"/>
                <a:gd name="connsiteY1" fmla="*/ 1052846 h 2302382"/>
                <a:gd name="connsiteX2" fmla="*/ 287747 w 2720353"/>
                <a:gd name="connsiteY2" fmla="*/ 1012891 h 2302382"/>
                <a:gd name="connsiteX3" fmla="*/ 316722 w 2720353"/>
                <a:gd name="connsiteY3" fmla="*/ 986892 h 2302382"/>
                <a:gd name="connsiteX4" fmla="*/ 358306 w 2720353"/>
                <a:gd name="connsiteY4" fmla="*/ 886791 h 2302382"/>
                <a:gd name="connsiteX5" fmla="*/ 355614 w 2720353"/>
                <a:gd name="connsiteY5" fmla="*/ 847970 h 2302382"/>
                <a:gd name="connsiteX6" fmla="*/ 257143 w 2720353"/>
                <a:gd name="connsiteY6" fmla="*/ 684607 h 2302382"/>
                <a:gd name="connsiteX7" fmla="*/ 277404 w 2720353"/>
                <a:gd name="connsiteY7" fmla="*/ 525849 h 2302382"/>
                <a:gd name="connsiteX8" fmla="*/ 359794 w 2720353"/>
                <a:gd name="connsiteY8" fmla="*/ 443317 h 2302382"/>
                <a:gd name="connsiteX9" fmla="*/ 424544 w 2720353"/>
                <a:gd name="connsiteY9" fmla="*/ 435666 h 2302382"/>
                <a:gd name="connsiteX10" fmla="*/ 416893 w 2720353"/>
                <a:gd name="connsiteY10" fmla="*/ 498503 h 2302382"/>
                <a:gd name="connsiteX11" fmla="*/ 341941 w 2720353"/>
                <a:gd name="connsiteY11" fmla="*/ 573596 h 2302382"/>
                <a:gd name="connsiteX12" fmla="*/ 331315 w 2720353"/>
                <a:gd name="connsiteY12" fmla="*/ 653719 h 2302382"/>
                <a:gd name="connsiteX13" fmla="*/ 429574 w 2720353"/>
                <a:gd name="connsiteY13" fmla="*/ 817153 h 2302382"/>
                <a:gd name="connsiteX14" fmla="*/ 433895 w 2720353"/>
                <a:gd name="connsiteY14" fmla="*/ 912507 h 2302382"/>
                <a:gd name="connsiteX15" fmla="*/ 388343 w 2720353"/>
                <a:gd name="connsiteY15" fmla="*/ 1022384 h 2302382"/>
                <a:gd name="connsiteX16" fmla="*/ 315588 w 2720353"/>
                <a:gd name="connsiteY16" fmla="*/ 1087772 h 2302382"/>
                <a:gd name="connsiteX17" fmla="*/ 122967 w 2720353"/>
                <a:gd name="connsiteY17" fmla="*/ 1135661 h 2302382"/>
                <a:gd name="connsiteX18" fmla="*/ 83720 w 2720353"/>
                <a:gd name="connsiteY18" fmla="*/ 1186030 h 2302382"/>
                <a:gd name="connsiteX19" fmla="*/ 83720 w 2720353"/>
                <a:gd name="connsiteY19" fmla="*/ 1536063 h 2302382"/>
                <a:gd name="connsiteX20" fmla="*/ 125022 w 2720353"/>
                <a:gd name="connsiteY20" fmla="*/ 1587353 h 2302382"/>
                <a:gd name="connsiteX21" fmla="*/ 312542 w 2720353"/>
                <a:gd name="connsiteY21" fmla="*/ 1634038 h 2302382"/>
                <a:gd name="connsiteX22" fmla="*/ 389193 w 2720353"/>
                <a:gd name="connsiteY22" fmla="*/ 1702118 h 2302382"/>
                <a:gd name="connsiteX23" fmla="*/ 435029 w 2720353"/>
                <a:gd name="connsiteY23" fmla="*/ 1812136 h 2302382"/>
                <a:gd name="connsiteX24" fmla="*/ 430140 w 2720353"/>
                <a:gd name="connsiteY24" fmla="*/ 1905011 h 2302382"/>
                <a:gd name="connsiteX25" fmla="*/ 327915 w 2720353"/>
                <a:gd name="connsiteY25" fmla="*/ 2075387 h 2302382"/>
                <a:gd name="connsiteX26" fmla="*/ 336274 w 2720353"/>
                <a:gd name="connsiteY26" fmla="*/ 2143113 h 2302382"/>
                <a:gd name="connsiteX27" fmla="*/ 396349 w 2720353"/>
                <a:gd name="connsiteY27" fmla="*/ 2203046 h 2302382"/>
                <a:gd name="connsiteX28" fmla="*/ 463082 w 2720353"/>
                <a:gd name="connsiteY28" fmla="*/ 2203754 h 2302382"/>
                <a:gd name="connsiteX29" fmla="*/ 810211 w 2720353"/>
                <a:gd name="connsiteY29" fmla="*/ 1856626 h 2302382"/>
                <a:gd name="connsiteX30" fmla="*/ 810211 w 2720353"/>
                <a:gd name="connsiteY30" fmla="*/ 1789254 h 2302382"/>
                <a:gd name="connsiteX31" fmla="*/ 663637 w 2720353"/>
                <a:gd name="connsiteY31" fmla="*/ 1363703 h 2302382"/>
                <a:gd name="connsiteX32" fmla="*/ 1420377 w 2720353"/>
                <a:gd name="connsiteY32" fmla="*/ 664558 h 2302382"/>
                <a:gd name="connsiteX33" fmla="*/ 2060936 w 2720353"/>
                <a:gd name="connsiteY33" fmla="*/ 1359948 h 2302382"/>
                <a:gd name="connsiteX34" fmla="*/ 1919747 w 2720353"/>
                <a:gd name="connsiteY34" fmla="*/ 1781957 h 2302382"/>
                <a:gd name="connsiteX35" fmla="*/ 1926831 w 2720353"/>
                <a:gd name="connsiteY35" fmla="*/ 1868952 h 2302382"/>
                <a:gd name="connsiteX36" fmla="*/ 2255682 w 2720353"/>
                <a:gd name="connsiteY36" fmla="*/ 2199433 h 2302382"/>
                <a:gd name="connsiteX37" fmla="*/ 2331838 w 2720353"/>
                <a:gd name="connsiteY37" fmla="*/ 2198724 h 2302382"/>
                <a:gd name="connsiteX38" fmla="*/ 2389999 w 2720353"/>
                <a:gd name="connsiteY38" fmla="*/ 2140633 h 2302382"/>
                <a:gd name="connsiteX39" fmla="*/ 2397650 w 2720353"/>
                <a:gd name="connsiteY39" fmla="*/ 2078859 h 2302382"/>
                <a:gd name="connsiteX40" fmla="*/ 2293795 w 2720353"/>
                <a:gd name="connsiteY40" fmla="*/ 1906428 h 2302382"/>
                <a:gd name="connsiteX41" fmla="*/ 2288836 w 2720353"/>
                <a:gd name="connsiteY41" fmla="*/ 1811145 h 2302382"/>
                <a:gd name="connsiteX42" fmla="*/ 2334388 w 2720353"/>
                <a:gd name="connsiteY42" fmla="*/ 1701197 h 2302382"/>
                <a:gd name="connsiteX43" fmla="*/ 2409268 w 2720353"/>
                <a:gd name="connsiteY43" fmla="*/ 1634747 h 2302382"/>
                <a:gd name="connsiteX44" fmla="*/ 2596789 w 2720353"/>
                <a:gd name="connsiteY44" fmla="*/ 1587991 h 2302382"/>
                <a:gd name="connsiteX45" fmla="*/ 2639294 w 2720353"/>
                <a:gd name="connsiteY45" fmla="*/ 1535001 h 2302382"/>
                <a:gd name="connsiteX46" fmla="*/ 2639294 w 2720353"/>
                <a:gd name="connsiteY46" fmla="*/ 1187872 h 2302382"/>
                <a:gd name="connsiteX47" fmla="*/ 2598701 w 2720353"/>
                <a:gd name="connsiteY47" fmla="*/ 1135874 h 2302382"/>
                <a:gd name="connsiteX48" fmla="*/ 2408631 w 2720353"/>
                <a:gd name="connsiteY48" fmla="*/ 1088622 h 2302382"/>
                <a:gd name="connsiteX49" fmla="*/ 2334175 w 2720353"/>
                <a:gd name="connsiteY49" fmla="*/ 1021675 h 2302382"/>
                <a:gd name="connsiteX50" fmla="*/ 2288624 w 2720353"/>
                <a:gd name="connsiteY50" fmla="*/ 911728 h 2302382"/>
                <a:gd name="connsiteX51" fmla="*/ 2292874 w 2720353"/>
                <a:gd name="connsiteY51" fmla="*/ 818853 h 2302382"/>
                <a:gd name="connsiteX52" fmla="*/ 2395242 w 2720353"/>
                <a:gd name="connsiteY52" fmla="*/ 648831 h 2302382"/>
                <a:gd name="connsiteX53" fmla="*/ 2387591 w 2720353"/>
                <a:gd name="connsiteY53" fmla="*/ 580893 h 2302382"/>
                <a:gd name="connsiteX54" fmla="*/ 2142334 w 2720353"/>
                <a:gd name="connsiteY54" fmla="*/ 334857 h 2302382"/>
                <a:gd name="connsiteX55" fmla="*/ 2076733 w 2720353"/>
                <a:gd name="connsiteY55" fmla="*/ 326781 h 2302382"/>
                <a:gd name="connsiteX56" fmla="*/ 1904232 w 2720353"/>
                <a:gd name="connsiteY56" fmla="*/ 430565 h 2302382"/>
                <a:gd name="connsiteX57" fmla="*/ 1813766 w 2720353"/>
                <a:gd name="connsiteY57" fmla="*/ 435524 h 2302382"/>
                <a:gd name="connsiteX58" fmla="*/ 1696522 w 2720353"/>
                <a:gd name="connsiteY58" fmla="*/ 386926 h 2302382"/>
                <a:gd name="connsiteX59" fmla="*/ 1636518 w 2720353"/>
                <a:gd name="connsiteY59" fmla="*/ 319059 h 2302382"/>
                <a:gd name="connsiteX60" fmla="*/ 1589266 w 2720353"/>
                <a:gd name="connsiteY60" fmla="*/ 128989 h 2302382"/>
                <a:gd name="connsiteX61" fmla="*/ 1532592 w 2720353"/>
                <a:gd name="connsiteY61" fmla="*/ 83933 h 2302382"/>
                <a:gd name="connsiteX62" fmla="*/ 1190564 w 2720353"/>
                <a:gd name="connsiteY62" fmla="*/ 83933 h 2302382"/>
                <a:gd name="connsiteX63" fmla="*/ 1134245 w 2720353"/>
                <a:gd name="connsiteY63" fmla="*/ 129414 h 2302382"/>
                <a:gd name="connsiteX64" fmla="*/ 1086922 w 2720353"/>
                <a:gd name="connsiteY64" fmla="*/ 319484 h 2302382"/>
                <a:gd name="connsiteX65" fmla="*/ 1026564 w 2720353"/>
                <a:gd name="connsiteY65" fmla="*/ 387068 h 2302382"/>
                <a:gd name="connsiteX66" fmla="*/ 909319 w 2720353"/>
                <a:gd name="connsiteY66" fmla="*/ 435666 h 2302382"/>
                <a:gd name="connsiteX67" fmla="*/ 818924 w 2720353"/>
                <a:gd name="connsiteY67" fmla="*/ 430353 h 2302382"/>
                <a:gd name="connsiteX68" fmla="*/ 648902 w 2720353"/>
                <a:gd name="connsiteY68" fmla="*/ 327985 h 2302382"/>
                <a:gd name="connsiteX69" fmla="*/ 579264 w 2720353"/>
                <a:gd name="connsiteY69" fmla="*/ 336983 h 2302382"/>
                <a:gd name="connsiteX70" fmla="*/ 558011 w 2720353"/>
                <a:gd name="connsiteY70" fmla="*/ 356889 h 2302382"/>
                <a:gd name="connsiteX71" fmla="*/ 507359 w 2720353"/>
                <a:gd name="connsiteY71" fmla="*/ 353347 h 2302382"/>
                <a:gd name="connsiteX72" fmla="*/ 502967 w 2720353"/>
                <a:gd name="connsiteY72" fmla="*/ 302836 h 2302382"/>
                <a:gd name="connsiteX73" fmla="*/ 689566 w 2720353"/>
                <a:gd name="connsiteY73" fmla="*/ 259339 h 2302382"/>
                <a:gd name="connsiteX74" fmla="*/ 850591 w 2720353"/>
                <a:gd name="connsiteY74" fmla="*/ 356606 h 2302382"/>
                <a:gd name="connsiteX75" fmla="*/ 886791 w 2720353"/>
                <a:gd name="connsiteY75" fmla="*/ 358377 h 2302382"/>
                <a:gd name="connsiteX76" fmla="*/ 986963 w 2720353"/>
                <a:gd name="connsiteY76" fmla="*/ 316863 h 2302382"/>
                <a:gd name="connsiteX77" fmla="*/ 1013954 w 2720353"/>
                <a:gd name="connsiteY77" fmla="*/ 285692 h 2302382"/>
                <a:gd name="connsiteX78" fmla="*/ 1059860 w 2720353"/>
                <a:gd name="connsiteY78" fmla="*/ 100722 h 2302382"/>
                <a:gd name="connsiteX79" fmla="*/ 1179584 w 2720353"/>
                <a:gd name="connsiteY79" fmla="*/ 4660 h 2302382"/>
                <a:gd name="connsiteX80" fmla="*/ 1545485 w 2720353"/>
                <a:gd name="connsiteY80" fmla="*/ 4660 h 2302382"/>
                <a:gd name="connsiteX81" fmla="*/ 1663934 w 2720353"/>
                <a:gd name="connsiteY81" fmla="*/ 99022 h 2302382"/>
                <a:gd name="connsiteX82" fmla="*/ 1712249 w 2720353"/>
                <a:gd name="connsiteY82" fmla="*/ 288809 h 2302382"/>
                <a:gd name="connsiteX83" fmla="*/ 1733501 w 2720353"/>
                <a:gd name="connsiteY83" fmla="*/ 314171 h 2302382"/>
                <a:gd name="connsiteX84" fmla="*/ 1840899 w 2720353"/>
                <a:gd name="connsiteY84" fmla="*/ 359014 h 2302382"/>
                <a:gd name="connsiteX85" fmla="*/ 1871503 w 2720353"/>
                <a:gd name="connsiteY85" fmla="*/ 356747 h 2302382"/>
                <a:gd name="connsiteX86" fmla="*/ 2035291 w 2720353"/>
                <a:gd name="connsiteY86" fmla="*/ 259056 h 2302382"/>
                <a:gd name="connsiteX87" fmla="*/ 2198229 w 2720353"/>
                <a:gd name="connsiteY87" fmla="*/ 278254 h 2302382"/>
                <a:gd name="connsiteX88" fmla="*/ 2445682 w 2720353"/>
                <a:gd name="connsiteY88" fmla="*/ 525707 h 2302382"/>
                <a:gd name="connsiteX89" fmla="*/ 2465376 w 2720353"/>
                <a:gd name="connsiteY89" fmla="*/ 686732 h 2302382"/>
                <a:gd name="connsiteX90" fmla="*/ 2368038 w 2720353"/>
                <a:gd name="connsiteY90" fmla="*/ 850732 h 2302382"/>
                <a:gd name="connsiteX91" fmla="*/ 2366125 w 2720353"/>
                <a:gd name="connsiteY91" fmla="*/ 886154 h 2302382"/>
                <a:gd name="connsiteX92" fmla="*/ 2403955 w 2720353"/>
                <a:gd name="connsiteY92" fmla="*/ 979170 h 2302382"/>
                <a:gd name="connsiteX93" fmla="*/ 2442919 w 2720353"/>
                <a:gd name="connsiteY93" fmla="*/ 1015016 h 2302382"/>
                <a:gd name="connsiteX94" fmla="*/ 2615208 w 2720353"/>
                <a:gd name="connsiteY94" fmla="*/ 1057522 h 2302382"/>
                <a:gd name="connsiteX95" fmla="*/ 2719417 w 2720353"/>
                <a:gd name="connsiteY95" fmla="*/ 1192760 h 2302382"/>
                <a:gd name="connsiteX96" fmla="*/ 2719417 w 2720353"/>
                <a:gd name="connsiteY96" fmla="*/ 1537409 h 2302382"/>
                <a:gd name="connsiteX97" fmla="*/ 2622009 w 2720353"/>
                <a:gd name="connsiteY97" fmla="*/ 1664430 h 2302382"/>
                <a:gd name="connsiteX98" fmla="*/ 2434772 w 2720353"/>
                <a:gd name="connsiteY98" fmla="*/ 1712107 h 2302382"/>
                <a:gd name="connsiteX99" fmla="*/ 2408277 w 2720353"/>
                <a:gd name="connsiteY99" fmla="*/ 1735768 h 2302382"/>
                <a:gd name="connsiteX100" fmla="*/ 2365771 w 2720353"/>
                <a:gd name="connsiteY100" fmla="*/ 1838348 h 2302382"/>
                <a:gd name="connsiteX101" fmla="*/ 2368321 w 2720353"/>
                <a:gd name="connsiteY101" fmla="*/ 1873770 h 2302382"/>
                <a:gd name="connsiteX102" fmla="*/ 2464526 w 2720353"/>
                <a:gd name="connsiteY102" fmla="*/ 2035361 h 2302382"/>
                <a:gd name="connsiteX103" fmla="*/ 2445044 w 2720353"/>
                <a:gd name="connsiteY103" fmla="*/ 2198299 h 2302382"/>
                <a:gd name="connsiteX104" fmla="*/ 2377460 w 2720353"/>
                <a:gd name="connsiteY104" fmla="*/ 2265671 h 2302382"/>
                <a:gd name="connsiteX105" fmla="*/ 2212468 w 2720353"/>
                <a:gd name="connsiteY105" fmla="*/ 2267513 h 2302382"/>
                <a:gd name="connsiteX106" fmla="*/ 1850321 w 2720353"/>
                <a:gd name="connsiteY106" fmla="*/ 1905720 h 2302382"/>
                <a:gd name="connsiteX107" fmla="*/ 1846779 w 2720353"/>
                <a:gd name="connsiteY107" fmla="*/ 1746465 h 2302382"/>
                <a:gd name="connsiteX108" fmla="*/ 1975500 w 2720353"/>
                <a:gd name="connsiteY108" fmla="*/ 1445739 h 2302382"/>
                <a:gd name="connsiteX109" fmla="*/ 1485340 w 2720353"/>
                <a:gd name="connsiteY109" fmla="*/ 754812 h 2302382"/>
                <a:gd name="connsiteX110" fmla="*/ 754948 w 2720353"/>
                <a:gd name="connsiteY110" fmla="*/ 1242483 h 2302382"/>
                <a:gd name="connsiteX111" fmla="*/ 748578 w 2720353"/>
                <a:gd name="connsiteY111" fmla="*/ 1280605 h 2302382"/>
                <a:gd name="connsiteX112" fmla="*/ 868443 w 2720353"/>
                <a:gd name="connsiteY112" fmla="*/ 1734918 h 2302382"/>
                <a:gd name="connsiteX113" fmla="*/ 855763 w 2720353"/>
                <a:gd name="connsiteY113" fmla="*/ 1924422 h 2302382"/>
                <a:gd name="connsiteX114" fmla="*/ 527124 w 2720353"/>
                <a:gd name="connsiteY114" fmla="*/ 2252494 h 2302382"/>
                <a:gd name="connsiteX115" fmla="*/ 333299 w 2720353"/>
                <a:gd name="connsiteY115" fmla="*/ 2253202 h 2302382"/>
                <a:gd name="connsiteX116" fmla="*/ 273366 w 2720353"/>
                <a:gd name="connsiteY116" fmla="*/ 2193128 h 2302382"/>
                <a:gd name="connsiteX117" fmla="*/ 254309 w 2720353"/>
                <a:gd name="connsiteY117" fmla="*/ 2042729 h 2302382"/>
                <a:gd name="connsiteX118" fmla="*/ 355331 w 2720353"/>
                <a:gd name="connsiteY118" fmla="*/ 1874761 h 2302382"/>
                <a:gd name="connsiteX119" fmla="*/ 358023 w 2720353"/>
                <a:gd name="connsiteY119" fmla="*/ 1836011 h 2302382"/>
                <a:gd name="connsiteX120" fmla="*/ 316438 w 2720353"/>
                <a:gd name="connsiteY120" fmla="*/ 1735839 h 2302382"/>
                <a:gd name="connsiteX121" fmla="*/ 287464 w 2720353"/>
                <a:gd name="connsiteY121" fmla="*/ 1709769 h 2302382"/>
                <a:gd name="connsiteX122" fmla="*/ 122825 w 2720353"/>
                <a:gd name="connsiteY122" fmla="*/ 1670026 h 2302382"/>
                <a:gd name="connsiteX123" fmla="*/ 3952 w 2720353"/>
                <a:gd name="connsiteY123" fmla="*/ 1570847 h 230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2720353" h="2302382">
                  <a:moveTo>
                    <a:pt x="4164" y="1152026"/>
                  </a:moveTo>
                  <a:cubicBezTo>
                    <a:pt x="23079" y="1094077"/>
                    <a:pt x="64239" y="1064748"/>
                    <a:pt x="123109" y="1052846"/>
                  </a:cubicBezTo>
                  <a:cubicBezTo>
                    <a:pt x="178508" y="1042078"/>
                    <a:pt x="232773" y="1025855"/>
                    <a:pt x="287747" y="1012891"/>
                  </a:cubicBezTo>
                  <a:cubicBezTo>
                    <a:pt x="301616" y="1010548"/>
                    <a:pt x="312895" y="1000427"/>
                    <a:pt x="316722" y="986892"/>
                  </a:cubicBezTo>
                  <a:cubicBezTo>
                    <a:pt x="329190" y="952982"/>
                    <a:pt x="343051" y="919615"/>
                    <a:pt x="358306" y="886791"/>
                  </a:cubicBezTo>
                  <a:cubicBezTo>
                    <a:pt x="365068" y="874435"/>
                    <a:pt x="364016" y="859274"/>
                    <a:pt x="355614" y="847970"/>
                  </a:cubicBezTo>
                  <a:cubicBezTo>
                    <a:pt x="322106" y="793917"/>
                    <a:pt x="289589" y="739297"/>
                    <a:pt x="257143" y="684607"/>
                  </a:cubicBezTo>
                  <a:cubicBezTo>
                    <a:pt x="223209" y="627366"/>
                    <a:pt x="230223" y="573384"/>
                    <a:pt x="277404" y="525849"/>
                  </a:cubicBezTo>
                  <a:cubicBezTo>
                    <a:pt x="304844" y="498267"/>
                    <a:pt x="332307" y="470757"/>
                    <a:pt x="359794" y="443317"/>
                  </a:cubicBezTo>
                  <a:cubicBezTo>
                    <a:pt x="382747" y="420577"/>
                    <a:pt x="407329" y="417814"/>
                    <a:pt x="424544" y="435666"/>
                  </a:cubicBezTo>
                  <a:cubicBezTo>
                    <a:pt x="441759" y="453518"/>
                    <a:pt x="438712" y="476684"/>
                    <a:pt x="416893" y="498503"/>
                  </a:cubicBezTo>
                  <a:cubicBezTo>
                    <a:pt x="392098" y="523723"/>
                    <a:pt x="366949" y="548589"/>
                    <a:pt x="341941" y="573596"/>
                  </a:cubicBezTo>
                  <a:cubicBezTo>
                    <a:pt x="309354" y="606184"/>
                    <a:pt x="308150" y="615039"/>
                    <a:pt x="331315" y="653719"/>
                  </a:cubicBezTo>
                  <a:cubicBezTo>
                    <a:pt x="363903" y="708268"/>
                    <a:pt x="396065" y="763171"/>
                    <a:pt x="429574" y="817153"/>
                  </a:cubicBezTo>
                  <a:cubicBezTo>
                    <a:pt x="449126" y="848749"/>
                    <a:pt x="449693" y="879140"/>
                    <a:pt x="433895" y="912507"/>
                  </a:cubicBezTo>
                  <a:cubicBezTo>
                    <a:pt x="416754" y="948290"/>
                    <a:pt x="401548" y="984969"/>
                    <a:pt x="388343" y="1022384"/>
                  </a:cubicBezTo>
                  <a:cubicBezTo>
                    <a:pt x="375804" y="1058797"/>
                    <a:pt x="352426" y="1079058"/>
                    <a:pt x="315588" y="1087772"/>
                  </a:cubicBezTo>
                  <a:cubicBezTo>
                    <a:pt x="251192" y="1102932"/>
                    <a:pt x="187151" y="1119509"/>
                    <a:pt x="122967" y="1135661"/>
                  </a:cubicBezTo>
                  <a:cubicBezTo>
                    <a:pt x="92788" y="1143171"/>
                    <a:pt x="83791" y="1154505"/>
                    <a:pt x="83720" y="1186030"/>
                  </a:cubicBezTo>
                  <a:cubicBezTo>
                    <a:pt x="83720" y="1302731"/>
                    <a:pt x="83720" y="1419409"/>
                    <a:pt x="83720" y="1536063"/>
                  </a:cubicBezTo>
                  <a:cubicBezTo>
                    <a:pt x="83720" y="1568793"/>
                    <a:pt x="92080" y="1578994"/>
                    <a:pt x="125022" y="1587353"/>
                  </a:cubicBezTo>
                  <a:cubicBezTo>
                    <a:pt x="187505" y="1603222"/>
                    <a:pt x="249775" y="1619799"/>
                    <a:pt x="312542" y="1634038"/>
                  </a:cubicBezTo>
                  <a:cubicBezTo>
                    <a:pt x="351576" y="1642894"/>
                    <a:pt x="376300" y="1663792"/>
                    <a:pt x="389193" y="1702118"/>
                  </a:cubicBezTo>
                  <a:cubicBezTo>
                    <a:pt x="402487" y="1739586"/>
                    <a:pt x="417788" y="1776312"/>
                    <a:pt x="435029" y="1812136"/>
                  </a:cubicBezTo>
                  <a:cubicBezTo>
                    <a:pt x="450608" y="1841637"/>
                    <a:pt x="448730" y="1877309"/>
                    <a:pt x="430140" y="1905011"/>
                  </a:cubicBezTo>
                  <a:cubicBezTo>
                    <a:pt x="395428" y="1961685"/>
                    <a:pt x="361777" y="2018359"/>
                    <a:pt x="327915" y="2075387"/>
                  </a:cubicBezTo>
                  <a:cubicBezTo>
                    <a:pt x="310062" y="2105283"/>
                    <a:pt x="311763" y="2118318"/>
                    <a:pt x="336274" y="2143113"/>
                  </a:cubicBezTo>
                  <a:cubicBezTo>
                    <a:pt x="356181" y="2163232"/>
                    <a:pt x="376088" y="2183352"/>
                    <a:pt x="396349" y="2203046"/>
                  </a:cubicBezTo>
                  <a:cubicBezTo>
                    <a:pt x="419656" y="2225573"/>
                    <a:pt x="440554" y="2226211"/>
                    <a:pt x="463082" y="2203754"/>
                  </a:cubicBezTo>
                  <a:cubicBezTo>
                    <a:pt x="578933" y="2088328"/>
                    <a:pt x="694643" y="1972618"/>
                    <a:pt x="810211" y="1856626"/>
                  </a:cubicBezTo>
                  <a:cubicBezTo>
                    <a:pt x="832809" y="1833956"/>
                    <a:pt x="832313" y="1818087"/>
                    <a:pt x="810211" y="1789254"/>
                  </a:cubicBezTo>
                  <a:cubicBezTo>
                    <a:pt x="715273" y="1667714"/>
                    <a:pt x="663683" y="1517928"/>
                    <a:pt x="663637" y="1363703"/>
                  </a:cubicBezTo>
                  <a:cubicBezTo>
                    <a:pt x="661158" y="956146"/>
                    <a:pt x="1015087" y="629845"/>
                    <a:pt x="1420377" y="664558"/>
                  </a:cubicBezTo>
                  <a:cubicBezTo>
                    <a:pt x="1782082" y="694839"/>
                    <a:pt x="2060398" y="996979"/>
                    <a:pt x="2060936" y="1359948"/>
                  </a:cubicBezTo>
                  <a:cubicBezTo>
                    <a:pt x="2061834" y="1512361"/>
                    <a:pt x="2012181" y="1660771"/>
                    <a:pt x="1919747" y="1781957"/>
                  </a:cubicBezTo>
                  <a:cubicBezTo>
                    <a:pt x="1888717" y="1823542"/>
                    <a:pt x="1889143" y="1831547"/>
                    <a:pt x="1926831" y="1868952"/>
                  </a:cubicBezTo>
                  <a:cubicBezTo>
                    <a:pt x="2036164" y="1979372"/>
                    <a:pt x="2145781" y="2089532"/>
                    <a:pt x="2255682" y="2199433"/>
                  </a:cubicBezTo>
                  <a:cubicBezTo>
                    <a:pt x="2284019" y="2227770"/>
                    <a:pt x="2302721" y="2227770"/>
                    <a:pt x="2331838" y="2198724"/>
                  </a:cubicBezTo>
                  <a:cubicBezTo>
                    <a:pt x="2351319" y="2179384"/>
                    <a:pt x="2370234" y="2159548"/>
                    <a:pt x="2389999" y="2140633"/>
                  </a:cubicBezTo>
                  <a:cubicBezTo>
                    <a:pt x="2409764" y="2121718"/>
                    <a:pt x="2411677" y="2101953"/>
                    <a:pt x="2397650" y="2078859"/>
                  </a:cubicBezTo>
                  <a:cubicBezTo>
                    <a:pt x="2362867" y="2021476"/>
                    <a:pt x="2329145" y="1963456"/>
                    <a:pt x="2293795" y="1906428"/>
                  </a:cubicBezTo>
                  <a:cubicBezTo>
                    <a:pt x="2274630" y="1878034"/>
                    <a:pt x="2272722" y="1841375"/>
                    <a:pt x="2288836" y="1811145"/>
                  </a:cubicBezTo>
                  <a:cubicBezTo>
                    <a:pt x="2306079" y="1775383"/>
                    <a:pt x="2321288" y="1738675"/>
                    <a:pt x="2334388" y="1701197"/>
                  </a:cubicBezTo>
                  <a:cubicBezTo>
                    <a:pt x="2347210" y="1663721"/>
                    <a:pt x="2371438" y="1643460"/>
                    <a:pt x="2409268" y="1634747"/>
                  </a:cubicBezTo>
                  <a:cubicBezTo>
                    <a:pt x="2472035" y="1620224"/>
                    <a:pt x="2534306" y="1603859"/>
                    <a:pt x="2596789" y="1587991"/>
                  </a:cubicBezTo>
                  <a:cubicBezTo>
                    <a:pt x="2631289" y="1579277"/>
                    <a:pt x="2639294" y="1569288"/>
                    <a:pt x="2639294" y="1535001"/>
                  </a:cubicBezTo>
                  <a:cubicBezTo>
                    <a:pt x="2639294" y="1419197"/>
                    <a:pt x="2639294" y="1303487"/>
                    <a:pt x="2639294" y="1187872"/>
                  </a:cubicBezTo>
                  <a:cubicBezTo>
                    <a:pt x="2639294" y="1154930"/>
                    <a:pt x="2630934" y="1144021"/>
                    <a:pt x="2598701" y="1135874"/>
                  </a:cubicBezTo>
                  <a:cubicBezTo>
                    <a:pt x="2535439" y="1119722"/>
                    <a:pt x="2472247" y="1103286"/>
                    <a:pt x="2408631" y="1088622"/>
                  </a:cubicBezTo>
                  <a:cubicBezTo>
                    <a:pt x="2370588" y="1079837"/>
                    <a:pt x="2346927" y="1059010"/>
                    <a:pt x="2334175" y="1021675"/>
                  </a:cubicBezTo>
                  <a:cubicBezTo>
                    <a:pt x="2321001" y="984225"/>
                    <a:pt x="2305795" y="947522"/>
                    <a:pt x="2288624" y="911728"/>
                  </a:cubicBezTo>
                  <a:cubicBezTo>
                    <a:pt x="2273392" y="879282"/>
                    <a:pt x="2273959" y="849599"/>
                    <a:pt x="2292874" y="818853"/>
                  </a:cubicBezTo>
                  <a:cubicBezTo>
                    <a:pt x="2327658" y="762179"/>
                    <a:pt x="2361308" y="705505"/>
                    <a:pt x="2395242" y="648831"/>
                  </a:cubicBezTo>
                  <a:cubicBezTo>
                    <a:pt x="2413236" y="618582"/>
                    <a:pt x="2411889" y="605263"/>
                    <a:pt x="2387591" y="580893"/>
                  </a:cubicBezTo>
                  <a:cubicBezTo>
                    <a:pt x="2306027" y="498574"/>
                    <a:pt x="2224275" y="416562"/>
                    <a:pt x="2142334" y="334857"/>
                  </a:cubicBezTo>
                  <a:cubicBezTo>
                    <a:pt x="2118318" y="310913"/>
                    <a:pt x="2105850" y="309425"/>
                    <a:pt x="2076733" y="326781"/>
                  </a:cubicBezTo>
                  <a:cubicBezTo>
                    <a:pt x="2019068" y="361140"/>
                    <a:pt x="1961402" y="395499"/>
                    <a:pt x="1904232" y="430565"/>
                  </a:cubicBezTo>
                  <a:cubicBezTo>
                    <a:pt x="1877234" y="448582"/>
                    <a:pt x="1842572" y="450481"/>
                    <a:pt x="1813766" y="435524"/>
                  </a:cubicBezTo>
                  <a:cubicBezTo>
                    <a:pt x="1775369" y="417814"/>
                    <a:pt x="1735839" y="401874"/>
                    <a:pt x="1696522" y="386926"/>
                  </a:cubicBezTo>
                  <a:cubicBezTo>
                    <a:pt x="1665691" y="376862"/>
                    <a:pt x="1642729" y="350890"/>
                    <a:pt x="1636518" y="319059"/>
                  </a:cubicBezTo>
                  <a:cubicBezTo>
                    <a:pt x="1621641" y="255301"/>
                    <a:pt x="1605135" y="192322"/>
                    <a:pt x="1589266" y="128989"/>
                  </a:cubicBezTo>
                  <a:cubicBezTo>
                    <a:pt x="1579844" y="91442"/>
                    <a:pt x="1570847" y="83933"/>
                    <a:pt x="1532592" y="83933"/>
                  </a:cubicBezTo>
                  <a:cubicBezTo>
                    <a:pt x="1418583" y="83933"/>
                    <a:pt x="1304574" y="83933"/>
                    <a:pt x="1190564" y="83933"/>
                  </a:cubicBezTo>
                  <a:cubicBezTo>
                    <a:pt x="1152309" y="83933"/>
                    <a:pt x="1143737" y="91017"/>
                    <a:pt x="1134245" y="129414"/>
                  </a:cubicBezTo>
                  <a:cubicBezTo>
                    <a:pt x="1118376" y="192747"/>
                    <a:pt x="1101869" y="255939"/>
                    <a:pt x="1086922" y="319484"/>
                  </a:cubicBezTo>
                  <a:cubicBezTo>
                    <a:pt x="1080568" y="351302"/>
                    <a:pt x="1057463" y="377173"/>
                    <a:pt x="1026564" y="387068"/>
                  </a:cubicBezTo>
                  <a:cubicBezTo>
                    <a:pt x="987034" y="402016"/>
                    <a:pt x="947716" y="417955"/>
                    <a:pt x="909319" y="435666"/>
                  </a:cubicBezTo>
                  <a:cubicBezTo>
                    <a:pt x="880472" y="450506"/>
                    <a:pt x="845834" y="448470"/>
                    <a:pt x="818924" y="430353"/>
                  </a:cubicBezTo>
                  <a:cubicBezTo>
                    <a:pt x="762250" y="395711"/>
                    <a:pt x="705576" y="361919"/>
                    <a:pt x="648902" y="327985"/>
                  </a:cubicBezTo>
                  <a:cubicBezTo>
                    <a:pt x="617023" y="309000"/>
                    <a:pt x="606397" y="310558"/>
                    <a:pt x="579264" y="336983"/>
                  </a:cubicBezTo>
                  <a:cubicBezTo>
                    <a:pt x="572725" y="344177"/>
                    <a:pt x="565617" y="350834"/>
                    <a:pt x="558011" y="356889"/>
                  </a:cubicBezTo>
                  <a:cubicBezTo>
                    <a:pt x="542880" y="369391"/>
                    <a:pt x="520603" y="367834"/>
                    <a:pt x="507359" y="353347"/>
                  </a:cubicBezTo>
                  <a:cubicBezTo>
                    <a:pt x="492128" y="338399"/>
                    <a:pt x="490002" y="319343"/>
                    <a:pt x="502967" y="302836"/>
                  </a:cubicBezTo>
                  <a:cubicBezTo>
                    <a:pt x="550998" y="241557"/>
                    <a:pt x="613198" y="211803"/>
                    <a:pt x="689566" y="259339"/>
                  </a:cubicBezTo>
                  <a:cubicBezTo>
                    <a:pt x="742769" y="292493"/>
                    <a:pt x="797176" y="323664"/>
                    <a:pt x="850591" y="356606"/>
                  </a:cubicBezTo>
                  <a:cubicBezTo>
                    <a:pt x="861282" y="364199"/>
                    <a:pt x="875410" y="364890"/>
                    <a:pt x="886791" y="358377"/>
                  </a:cubicBezTo>
                  <a:cubicBezTo>
                    <a:pt x="919591" y="343146"/>
                    <a:pt x="952958" y="329048"/>
                    <a:pt x="986963" y="316863"/>
                  </a:cubicBezTo>
                  <a:cubicBezTo>
                    <a:pt x="1001402" y="312834"/>
                    <a:pt x="1012031" y="300559"/>
                    <a:pt x="1013954" y="285692"/>
                  </a:cubicBezTo>
                  <a:cubicBezTo>
                    <a:pt x="1028122" y="223776"/>
                    <a:pt x="1044274" y="162285"/>
                    <a:pt x="1059860" y="100722"/>
                  </a:cubicBezTo>
                  <a:cubicBezTo>
                    <a:pt x="1075445" y="39160"/>
                    <a:pt x="1117030" y="5085"/>
                    <a:pt x="1179584" y="4660"/>
                  </a:cubicBezTo>
                  <a:cubicBezTo>
                    <a:pt x="1301527" y="3716"/>
                    <a:pt x="1423494" y="3716"/>
                    <a:pt x="1545485" y="4660"/>
                  </a:cubicBezTo>
                  <a:cubicBezTo>
                    <a:pt x="1606552" y="5156"/>
                    <a:pt x="1648774" y="40081"/>
                    <a:pt x="1663934" y="99022"/>
                  </a:cubicBezTo>
                  <a:cubicBezTo>
                    <a:pt x="1680157" y="162285"/>
                    <a:pt x="1695105" y="225831"/>
                    <a:pt x="1712249" y="288809"/>
                  </a:cubicBezTo>
                  <a:cubicBezTo>
                    <a:pt x="1715769" y="299703"/>
                    <a:pt x="1723392" y="308799"/>
                    <a:pt x="1733501" y="314171"/>
                  </a:cubicBezTo>
                  <a:cubicBezTo>
                    <a:pt x="1768568" y="330748"/>
                    <a:pt x="1804344" y="345554"/>
                    <a:pt x="1840899" y="359014"/>
                  </a:cubicBezTo>
                  <a:cubicBezTo>
                    <a:pt x="1851004" y="362292"/>
                    <a:pt x="1861991" y="361479"/>
                    <a:pt x="1871503" y="356747"/>
                  </a:cubicBezTo>
                  <a:cubicBezTo>
                    <a:pt x="1926618" y="325081"/>
                    <a:pt x="1980742" y="291714"/>
                    <a:pt x="2035291" y="259056"/>
                  </a:cubicBezTo>
                  <a:cubicBezTo>
                    <a:pt x="2096569" y="222430"/>
                    <a:pt x="2148639" y="228452"/>
                    <a:pt x="2198229" y="278254"/>
                  </a:cubicBezTo>
                  <a:cubicBezTo>
                    <a:pt x="2280831" y="360573"/>
                    <a:pt x="2363315" y="443057"/>
                    <a:pt x="2445682" y="525707"/>
                  </a:cubicBezTo>
                  <a:cubicBezTo>
                    <a:pt x="2493783" y="573950"/>
                    <a:pt x="2500372" y="627791"/>
                    <a:pt x="2465376" y="686732"/>
                  </a:cubicBezTo>
                  <a:cubicBezTo>
                    <a:pt x="2432930" y="741422"/>
                    <a:pt x="2399350" y="795404"/>
                    <a:pt x="2368038" y="850732"/>
                  </a:cubicBezTo>
                  <a:cubicBezTo>
                    <a:pt x="2362890" y="861859"/>
                    <a:pt x="2362205" y="874537"/>
                    <a:pt x="2366125" y="886154"/>
                  </a:cubicBezTo>
                  <a:cubicBezTo>
                    <a:pt x="2377248" y="917679"/>
                    <a:pt x="2393400" y="947503"/>
                    <a:pt x="2403955" y="979170"/>
                  </a:cubicBezTo>
                  <a:cubicBezTo>
                    <a:pt x="2411039" y="999998"/>
                    <a:pt x="2421099" y="1010270"/>
                    <a:pt x="2442919" y="1015016"/>
                  </a:cubicBezTo>
                  <a:cubicBezTo>
                    <a:pt x="2500655" y="1027555"/>
                    <a:pt x="2557896" y="1042716"/>
                    <a:pt x="2615208" y="1057522"/>
                  </a:cubicBezTo>
                  <a:cubicBezTo>
                    <a:pt x="2688175" y="1076012"/>
                    <a:pt x="2719346" y="1116675"/>
                    <a:pt x="2719417" y="1192760"/>
                  </a:cubicBezTo>
                  <a:cubicBezTo>
                    <a:pt x="2719417" y="1307620"/>
                    <a:pt x="2719417" y="1422503"/>
                    <a:pt x="2719417" y="1537409"/>
                  </a:cubicBezTo>
                  <a:cubicBezTo>
                    <a:pt x="2719417" y="1604709"/>
                    <a:pt x="2686900" y="1647499"/>
                    <a:pt x="2622009" y="1664430"/>
                  </a:cubicBezTo>
                  <a:cubicBezTo>
                    <a:pt x="2559667" y="1680724"/>
                    <a:pt x="2496830" y="1695034"/>
                    <a:pt x="2434772" y="1712107"/>
                  </a:cubicBezTo>
                  <a:cubicBezTo>
                    <a:pt x="2423245" y="1716325"/>
                    <a:pt x="2413766" y="1724790"/>
                    <a:pt x="2408277" y="1735768"/>
                  </a:cubicBezTo>
                  <a:cubicBezTo>
                    <a:pt x="2392282" y="1769177"/>
                    <a:pt x="2378093" y="1803419"/>
                    <a:pt x="2365771" y="1838348"/>
                  </a:cubicBezTo>
                  <a:cubicBezTo>
                    <a:pt x="2362043" y="1850045"/>
                    <a:pt x="2362956" y="1862728"/>
                    <a:pt x="2368321" y="1873770"/>
                  </a:cubicBezTo>
                  <a:cubicBezTo>
                    <a:pt x="2399350" y="1928247"/>
                    <a:pt x="2432434" y="1981521"/>
                    <a:pt x="2464526" y="2035361"/>
                  </a:cubicBezTo>
                  <a:cubicBezTo>
                    <a:pt x="2500726" y="2096073"/>
                    <a:pt x="2494350" y="2148709"/>
                    <a:pt x="2445044" y="2198299"/>
                  </a:cubicBezTo>
                  <a:cubicBezTo>
                    <a:pt x="2422658" y="2220898"/>
                    <a:pt x="2400555" y="2243780"/>
                    <a:pt x="2377460" y="2265671"/>
                  </a:cubicBezTo>
                  <a:cubicBezTo>
                    <a:pt x="2329429" y="2311222"/>
                    <a:pt x="2259507" y="2313631"/>
                    <a:pt x="2212468" y="2267513"/>
                  </a:cubicBezTo>
                  <a:cubicBezTo>
                    <a:pt x="2090619" y="2148119"/>
                    <a:pt x="1969903" y="2027521"/>
                    <a:pt x="1850321" y="1905720"/>
                  </a:cubicBezTo>
                  <a:cubicBezTo>
                    <a:pt x="1806115" y="1860734"/>
                    <a:pt x="1806044" y="1798606"/>
                    <a:pt x="1846779" y="1746465"/>
                  </a:cubicBezTo>
                  <a:cubicBezTo>
                    <a:pt x="1915456" y="1659330"/>
                    <a:pt x="1959865" y="1555579"/>
                    <a:pt x="1975500" y="1445739"/>
                  </a:cubicBezTo>
                  <a:cubicBezTo>
                    <a:pt x="2022610" y="1128223"/>
                    <a:pt x="1801227" y="815878"/>
                    <a:pt x="1485340" y="754812"/>
                  </a:cubicBezTo>
                  <a:cubicBezTo>
                    <a:pt x="1148981" y="687786"/>
                    <a:pt x="821973" y="906124"/>
                    <a:pt x="754948" y="1242483"/>
                  </a:cubicBezTo>
                  <a:cubicBezTo>
                    <a:pt x="752429" y="1255121"/>
                    <a:pt x="750305" y="1267835"/>
                    <a:pt x="748578" y="1280605"/>
                  </a:cubicBezTo>
                  <a:cubicBezTo>
                    <a:pt x="725908" y="1447510"/>
                    <a:pt x="767918" y="1599396"/>
                    <a:pt x="868443" y="1734918"/>
                  </a:cubicBezTo>
                  <a:cubicBezTo>
                    <a:pt x="922496" y="1807744"/>
                    <a:pt x="919591" y="1860593"/>
                    <a:pt x="855763" y="1924422"/>
                  </a:cubicBezTo>
                  <a:cubicBezTo>
                    <a:pt x="746240" y="2033755"/>
                    <a:pt x="636694" y="2143113"/>
                    <a:pt x="527124" y="2252494"/>
                  </a:cubicBezTo>
                  <a:cubicBezTo>
                    <a:pt x="462185" y="2317244"/>
                    <a:pt x="397576" y="2317480"/>
                    <a:pt x="333299" y="2253202"/>
                  </a:cubicBezTo>
                  <a:cubicBezTo>
                    <a:pt x="313250" y="2233225"/>
                    <a:pt x="293131" y="2213389"/>
                    <a:pt x="273366" y="2193128"/>
                  </a:cubicBezTo>
                  <a:cubicBezTo>
                    <a:pt x="230860" y="2149701"/>
                    <a:pt x="223776" y="2095011"/>
                    <a:pt x="254309" y="2042729"/>
                  </a:cubicBezTo>
                  <a:cubicBezTo>
                    <a:pt x="287369" y="1986338"/>
                    <a:pt x="321043" y="1930349"/>
                    <a:pt x="355331" y="1874761"/>
                  </a:cubicBezTo>
                  <a:cubicBezTo>
                    <a:pt x="363703" y="1863473"/>
                    <a:pt x="364754" y="1848349"/>
                    <a:pt x="358023" y="1836011"/>
                  </a:cubicBezTo>
                  <a:cubicBezTo>
                    <a:pt x="342815" y="1803187"/>
                    <a:pt x="328954" y="1769796"/>
                    <a:pt x="316438" y="1735839"/>
                  </a:cubicBezTo>
                  <a:cubicBezTo>
                    <a:pt x="312635" y="1722276"/>
                    <a:pt x="301351" y="1712123"/>
                    <a:pt x="287464" y="1709769"/>
                  </a:cubicBezTo>
                  <a:cubicBezTo>
                    <a:pt x="232490" y="1696805"/>
                    <a:pt x="178154" y="1680795"/>
                    <a:pt x="122825" y="1670026"/>
                  </a:cubicBezTo>
                  <a:cubicBezTo>
                    <a:pt x="63814" y="1658550"/>
                    <a:pt x="22725" y="1629009"/>
                    <a:pt x="3952" y="1570847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CFC2956-247B-4F2D-95C4-97668EEE7367}"/>
                </a:ext>
              </a:extLst>
            </p:cNvPr>
            <p:cNvSpPr/>
            <p:nvPr/>
          </p:nvSpPr>
          <p:spPr>
            <a:xfrm>
              <a:off x="1282342" y="-1511537"/>
              <a:ext cx="559656" cy="1076806"/>
            </a:xfrm>
            <a:custGeom>
              <a:avLst/>
              <a:gdLst>
                <a:gd name="connsiteX0" fmla="*/ 117648 w 559656"/>
                <a:gd name="connsiteY0" fmla="*/ 593212 h 1076806"/>
                <a:gd name="connsiteX1" fmla="*/ 117648 w 559656"/>
                <a:gd name="connsiteY1" fmla="*/ 561475 h 1076806"/>
                <a:gd name="connsiteX2" fmla="*/ 117648 w 559656"/>
                <a:gd name="connsiteY2" fmla="*/ 86830 h 1076806"/>
                <a:gd name="connsiteX3" fmla="*/ 199117 w 559656"/>
                <a:gd name="connsiteY3" fmla="*/ 4015 h 1076806"/>
                <a:gd name="connsiteX4" fmla="*/ 368784 w 559656"/>
                <a:gd name="connsiteY4" fmla="*/ 4015 h 1076806"/>
                <a:gd name="connsiteX5" fmla="*/ 444586 w 559656"/>
                <a:gd name="connsiteY5" fmla="*/ 79462 h 1076806"/>
                <a:gd name="connsiteX6" fmla="*/ 443807 w 559656"/>
                <a:gd name="connsiteY6" fmla="*/ 132452 h 1076806"/>
                <a:gd name="connsiteX7" fmla="*/ 403710 w 559656"/>
                <a:gd name="connsiteY7" fmla="*/ 169857 h 1076806"/>
                <a:gd name="connsiteX8" fmla="*/ 365596 w 559656"/>
                <a:gd name="connsiteY8" fmla="*/ 130823 h 1076806"/>
                <a:gd name="connsiteX9" fmla="*/ 365596 w 559656"/>
                <a:gd name="connsiteY9" fmla="*/ 84988 h 1076806"/>
                <a:gd name="connsiteX10" fmla="*/ 196991 w 559656"/>
                <a:gd name="connsiteY10" fmla="*/ 84988 h 1076806"/>
                <a:gd name="connsiteX11" fmla="*/ 196991 w 559656"/>
                <a:gd name="connsiteY11" fmla="*/ 597321 h 1076806"/>
                <a:gd name="connsiteX12" fmla="*/ 122040 w 559656"/>
                <a:gd name="connsiteY12" fmla="*/ 672556 h 1076806"/>
                <a:gd name="connsiteX13" fmla="*/ 104754 w 559656"/>
                <a:gd name="connsiteY13" fmla="*/ 673760 h 1076806"/>
                <a:gd name="connsiteX14" fmla="*/ 281010 w 559656"/>
                <a:gd name="connsiteY14" fmla="*/ 967544 h 1076806"/>
                <a:gd name="connsiteX15" fmla="*/ 458117 w 559656"/>
                <a:gd name="connsiteY15" fmla="*/ 672485 h 1076806"/>
                <a:gd name="connsiteX16" fmla="*/ 417099 w 559656"/>
                <a:gd name="connsiteY16" fmla="*/ 672485 h 1076806"/>
                <a:gd name="connsiteX17" fmla="*/ 366022 w 559656"/>
                <a:gd name="connsiteY17" fmla="*/ 622470 h 1076806"/>
                <a:gd name="connsiteX18" fmla="*/ 365667 w 559656"/>
                <a:gd name="connsiteY18" fmla="*/ 317847 h 1076806"/>
                <a:gd name="connsiteX19" fmla="*/ 400569 w 559656"/>
                <a:gd name="connsiteY19" fmla="*/ 277830 h 1076806"/>
                <a:gd name="connsiteX20" fmla="*/ 405552 w 559656"/>
                <a:gd name="connsiteY20" fmla="*/ 277821 h 1076806"/>
                <a:gd name="connsiteX21" fmla="*/ 444444 w 559656"/>
                <a:gd name="connsiteY21" fmla="*/ 322310 h 1076806"/>
                <a:gd name="connsiteX22" fmla="*/ 444444 w 559656"/>
                <a:gd name="connsiteY22" fmla="*/ 558287 h 1076806"/>
                <a:gd name="connsiteX23" fmla="*/ 444444 w 559656"/>
                <a:gd name="connsiteY23" fmla="*/ 593708 h 1076806"/>
                <a:gd name="connsiteX24" fmla="*/ 498285 w 559656"/>
                <a:gd name="connsiteY24" fmla="*/ 593708 h 1076806"/>
                <a:gd name="connsiteX25" fmla="*/ 547449 w 559656"/>
                <a:gd name="connsiteY25" fmla="*/ 677586 h 1076806"/>
                <a:gd name="connsiteX26" fmla="*/ 327838 w 559656"/>
                <a:gd name="connsiteY26" fmla="*/ 1043346 h 1076806"/>
                <a:gd name="connsiteX27" fmla="*/ 233334 w 559656"/>
                <a:gd name="connsiteY27" fmla="*/ 1043346 h 1076806"/>
                <a:gd name="connsiteX28" fmla="*/ 13722 w 559656"/>
                <a:gd name="connsiteY28" fmla="*/ 677728 h 1076806"/>
                <a:gd name="connsiteX29" fmla="*/ 62674 w 559656"/>
                <a:gd name="connsiteY29" fmla="*/ 593567 h 1076806"/>
                <a:gd name="connsiteX30" fmla="*/ 117648 w 559656"/>
                <a:gd name="connsiteY30" fmla="*/ 593212 h 107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9656" h="1076806">
                  <a:moveTo>
                    <a:pt x="117648" y="593212"/>
                  </a:moveTo>
                  <a:lnTo>
                    <a:pt x="117648" y="561475"/>
                  </a:lnTo>
                  <a:cubicBezTo>
                    <a:pt x="117648" y="403354"/>
                    <a:pt x="117648" y="245139"/>
                    <a:pt x="117648" y="86830"/>
                  </a:cubicBezTo>
                  <a:cubicBezTo>
                    <a:pt x="117648" y="28739"/>
                    <a:pt x="141805" y="4157"/>
                    <a:pt x="199117" y="4015"/>
                  </a:cubicBezTo>
                  <a:cubicBezTo>
                    <a:pt x="256428" y="3873"/>
                    <a:pt x="312465" y="4015"/>
                    <a:pt x="368784" y="4015"/>
                  </a:cubicBezTo>
                  <a:cubicBezTo>
                    <a:pt x="417737" y="4369"/>
                    <a:pt x="443453" y="30156"/>
                    <a:pt x="444586" y="79462"/>
                  </a:cubicBezTo>
                  <a:cubicBezTo>
                    <a:pt x="445355" y="97126"/>
                    <a:pt x="445094" y="114819"/>
                    <a:pt x="443807" y="132452"/>
                  </a:cubicBezTo>
                  <a:cubicBezTo>
                    <a:pt x="441540" y="156255"/>
                    <a:pt x="425459" y="170282"/>
                    <a:pt x="403710" y="169857"/>
                  </a:cubicBezTo>
                  <a:cubicBezTo>
                    <a:pt x="381961" y="169432"/>
                    <a:pt x="367084" y="154980"/>
                    <a:pt x="365596" y="130823"/>
                  </a:cubicBezTo>
                  <a:cubicBezTo>
                    <a:pt x="364676" y="116088"/>
                    <a:pt x="365596" y="101211"/>
                    <a:pt x="365596" y="84988"/>
                  </a:cubicBezTo>
                  <a:lnTo>
                    <a:pt x="196991" y="84988"/>
                  </a:lnTo>
                  <a:lnTo>
                    <a:pt x="196991" y="597321"/>
                  </a:lnTo>
                  <a:cubicBezTo>
                    <a:pt x="196991" y="657466"/>
                    <a:pt x="183177" y="671281"/>
                    <a:pt x="122040" y="672556"/>
                  </a:cubicBezTo>
                  <a:cubicBezTo>
                    <a:pt x="117860" y="672556"/>
                    <a:pt x="113680" y="673123"/>
                    <a:pt x="104754" y="673760"/>
                  </a:cubicBezTo>
                  <a:lnTo>
                    <a:pt x="281010" y="967544"/>
                  </a:lnTo>
                  <a:lnTo>
                    <a:pt x="458117" y="672485"/>
                  </a:lnTo>
                  <a:cubicBezTo>
                    <a:pt x="440902" y="672485"/>
                    <a:pt x="428930" y="673052"/>
                    <a:pt x="417099" y="672485"/>
                  </a:cubicBezTo>
                  <a:cubicBezTo>
                    <a:pt x="386779" y="670714"/>
                    <a:pt x="366305" y="652437"/>
                    <a:pt x="366022" y="622470"/>
                  </a:cubicBezTo>
                  <a:cubicBezTo>
                    <a:pt x="364959" y="520882"/>
                    <a:pt x="365101" y="419223"/>
                    <a:pt x="365667" y="317847"/>
                  </a:cubicBezTo>
                  <a:cubicBezTo>
                    <a:pt x="364255" y="297159"/>
                    <a:pt x="379881" y="279243"/>
                    <a:pt x="400569" y="277830"/>
                  </a:cubicBezTo>
                  <a:cubicBezTo>
                    <a:pt x="402228" y="277717"/>
                    <a:pt x="403892" y="277714"/>
                    <a:pt x="405552" y="277821"/>
                  </a:cubicBezTo>
                  <a:cubicBezTo>
                    <a:pt x="428647" y="278317"/>
                    <a:pt x="444232" y="294682"/>
                    <a:pt x="444444" y="322310"/>
                  </a:cubicBezTo>
                  <a:cubicBezTo>
                    <a:pt x="445153" y="401017"/>
                    <a:pt x="444444" y="479652"/>
                    <a:pt x="444444" y="558287"/>
                  </a:cubicBezTo>
                  <a:lnTo>
                    <a:pt x="444444" y="593708"/>
                  </a:lnTo>
                  <a:cubicBezTo>
                    <a:pt x="463643" y="593708"/>
                    <a:pt x="480999" y="593708"/>
                    <a:pt x="498285" y="593708"/>
                  </a:cubicBezTo>
                  <a:cubicBezTo>
                    <a:pt x="547874" y="594913"/>
                    <a:pt x="572457" y="635292"/>
                    <a:pt x="547449" y="677586"/>
                  </a:cubicBezTo>
                  <a:cubicBezTo>
                    <a:pt x="475048" y="799907"/>
                    <a:pt x="401844" y="921827"/>
                    <a:pt x="327838" y="1043346"/>
                  </a:cubicBezTo>
                  <a:cubicBezTo>
                    <a:pt x="303680" y="1083230"/>
                    <a:pt x="257562" y="1083372"/>
                    <a:pt x="233334" y="1043346"/>
                  </a:cubicBezTo>
                  <a:cubicBezTo>
                    <a:pt x="159610" y="921827"/>
                    <a:pt x="86406" y="799954"/>
                    <a:pt x="13722" y="677728"/>
                  </a:cubicBezTo>
                  <a:cubicBezTo>
                    <a:pt x="-11144" y="635859"/>
                    <a:pt x="13722" y="594771"/>
                    <a:pt x="62674" y="593567"/>
                  </a:cubicBezTo>
                  <a:cubicBezTo>
                    <a:pt x="80101" y="592858"/>
                    <a:pt x="96891" y="593212"/>
                    <a:pt x="117648" y="593212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3755D95-CD08-4D7F-A713-E0FC57C016C0}"/>
                </a:ext>
              </a:extLst>
            </p:cNvPr>
            <p:cNvSpPr/>
            <p:nvPr/>
          </p:nvSpPr>
          <p:spPr>
            <a:xfrm>
              <a:off x="870799" y="-2075814"/>
              <a:ext cx="559656" cy="1062638"/>
            </a:xfrm>
            <a:custGeom>
              <a:avLst/>
              <a:gdLst>
                <a:gd name="connsiteX0" fmla="*/ 444180 w 559656"/>
                <a:gd name="connsiteY0" fmla="*/ 483352 h 1062637"/>
                <a:gd name="connsiteX1" fmla="*/ 444180 w 559656"/>
                <a:gd name="connsiteY1" fmla="*/ 515160 h 1062637"/>
                <a:gd name="connsiteX2" fmla="*/ 444180 w 559656"/>
                <a:gd name="connsiteY2" fmla="*/ 979037 h 1062637"/>
                <a:gd name="connsiteX3" fmla="*/ 363703 w 559656"/>
                <a:gd name="connsiteY3" fmla="*/ 1060364 h 1062637"/>
                <a:gd name="connsiteX4" fmla="*/ 194035 w 559656"/>
                <a:gd name="connsiteY4" fmla="*/ 1060364 h 1062637"/>
                <a:gd name="connsiteX5" fmla="*/ 122271 w 559656"/>
                <a:gd name="connsiteY5" fmla="*/ 947016 h 1062637"/>
                <a:gd name="connsiteX6" fmla="*/ 161660 w 559656"/>
                <a:gd name="connsiteY6" fmla="*/ 925055 h 1062637"/>
                <a:gd name="connsiteX7" fmla="*/ 194602 w 559656"/>
                <a:gd name="connsiteY7" fmla="*/ 952967 h 1062637"/>
                <a:gd name="connsiteX8" fmla="*/ 198852 w 559656"/>
                <a:gd name="connsiteY8" fmla="*/ 979391 h 1062637"/>
                <a:gd name="connsiteX9" fmla="*/ 364624 w 559656"/>
                <a:gd name="connsiteY9" fmla="*/ 979391 h 1062637"/>
                <a:gd name="connsiteX10" fmla="*/ 364624 w 559656"/>
                <a:gd name="connsiteY10" fmla="*/ 479172 h 1062637"/>
                <a:gd name="connsiteX11" fmla="*/ 439717 w 559656"/>
                <a:gd name="connsiteY11" fmla="*/ 403796 h 1062637"/>
                <a:gd name="connsiteX12" fmla="*/ 456790 w 559656"/>
                <a:gd name="connsiteY12" fmla="*/ 402804 h 1062637"/>
                <a:gd name="connsiteX13" fmla="*/ 280888 w 559656"/>
                <a:gd name="connsiteY13" fmla="*/ 109374 h 1062637"/>
                <a:gd name="connsiteX14" fmla="*/ 103781 w 559656"/>
                <a:gd name="connsiteY14" fmla="*/ 404008 h 1062637"/>
                <a:gd name="connsiteX15" fmla="*/ 143737 w 559656"/>
                <a:gd name="connsiteY15" fmla="*/ 404008 h 1062637"/>
                <a:gd name="connsiteX16" fmla="*/ 195806 w 559656"/>
                <a:gd name="connsiteY16" fmla="*/ 456361 h 1062637"/>
                <a:gd name="connsiteX17" fmla="*/ 195806 w 559656"/>
                <a:gd name="connsiteY17" fmla="*/ 774444 h 1062637"/>
                <a:gd name="connsiteX18" fmla="*/ 157055 w 559656"/>
                <a:gd name="connsiteY18" fmla="*/ 816241 h 1062637"/>
                <a:gd name="connsiteX19" fmla="*/ 116887 w 559656"/>
                <a:gd name="connsiteY19" fmla="*/ 769768 h 1062637"/>
                <a:gd name="connsiteX20" fmla="*/ 116887 w 559656"/>
                <a:gd name="connsiteY20" fmla="*/ 517923 h 1062637"/>
                <a:gd name="connsiteX21" fmla="*/ 116887 w 559656"/>
                <a:gd name="connsiteY21" fmla="*/ 483352 h 1062637"/>
                <a:gd name="connsiteX22" fmla="*/ 60213 w 559656"/>
                <a:gd name="connsiteY22" fmla="*/ 483352 h 1062637"/>
                <a:gd name="connsiteX23" fmla="*/ 13103 w 559656"/>
                <a:gd name="connsiteY23" fmla="*/ 401883 h 1062637"/>
                <a:gd name="connsiteX24" fmla="*/ 235124 w 559656"/>
                <a:gd name="connsiteY24" fmla="*/ 31660 h 1062637"/>
                <a:gd name="connsiteX25" fmla="*/ 326652 w 559656"/>
                <a:gd name="connsiteY25" fmla="*/ 31660 h 1062637"/>
                <a:gd name="connsiteX26" fmla="*/ 548743 w 559656"/>
                <a:gd name="connsiteY26" fmla="*/ 401812 h 1062637"/>
                <a:gd name="connsiteX27" fmla="*/ 500925 w 559656"/>
                <a:gd name="connsiteY27" fmla="*/ 483139 h 1062637"/>
                <a:gd name="connsiteX28" fmla="*/ 444180 w 559656"/>
                <a:gd name="connsiteY28" fmla="*/ 483352 h 106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9656" h="1062637">
                  <a:moveTo>
                    <a:pt x="444180" y="483352"/>
                  </a:moveTo>
                  <a:lnTo>
                    <a:pt x="444180" y="515160"/>
                  </a:lnTo>
                  <a:cubicBezTo>
                    <a:pt x="444180" y="669833"/>
                    <a:pt x="444180" y="824459"/>
                    <a:pt x="444180" y="979037"/>
                  </a:cubicBezTo>
                  <a:cubicBezTo>
                    <a:pt x="444180" y="1035144"/>
                    <a:pt x="419385" y="1060152"/>
                    <a:pt x="363703" y="1060364"/>
                  </a:cubicBezTo>
                  <a:cubicBezTo>
                    <a:pt x="308020" y="1060577"/>
                    <a:pt x="250355" y="1060789"/>
                    <a:pt x="194035" y="1060364"/>
                  </a:cubicBezTo>
                  <a:cubicBezTo>
                    <a:pt x="133181" y="1059868"/>
                    <a:pt x="95493" y="1002132"/>
                    <a:pt x="122271" y="947016"/>
                  </a:cubicBezTo>
                  <a:cubicBezTo>
                    <a:pt x="127939" y="935398"/>
                    <a:pt x="148483" y="924488"/>
                    <a:pt x="161660" y="925055"/>
                  </a:cubicBezTo>
                  <a:cubicBezTo>
                    <a:pt x="173207" y="925622"/>
                    <a:pt x="185534" y="941561"/>
                    <a:pt x="194602" y="952967"/>
                  </a:cubicBezTo>
                  <a:cubicBezTo>
                    <a:pt x="199277" y="958776"/>
                    <a:pt x="197577" y="969615"/>
                    <a:pt x="198852" y="979391"/>
                  </a:cubicBezTo>
                  <a:lnTo>
                    <a:pt x="364624" y="979391"/>
                  </a:lnTo>
                  <a:lnTo>
                    <a:pt x="364624" y="479172"/>
                  </a:lnTo>
                  <a:cubicBezTo>
                    <a:pt x="364624" y="419381"/>
                    <a:pt x="378792" y="404858"/>
                    <a:pt x="439717" y="403796"/>
                  </a:cubicBezTo>
                  <a:cubicBezTo>
                    <a:pt x="443967" y="403796"/>
                    <a:pt x="448218" y="403300"/>
                    <a:pt x="456790" y="402804"/>
                  </a:cubicBezTo>
                  <a:lnTo>
                    <a:pt x="280888" y="109374"/>
                  </a:lnTo>
                  <a:lnTo>
                    <a:pt x="103781" y="404008"/>
                  </a:lnTo>
                  <a:cubicBezTo>
                    <a:pt x="120075" y="404008"/>
                    <a:pt x="132118" y="403371"/>
                    <a:pt x="143737" y="404008"/>
                  </a:cubicBezTo>
                  <a:cubicBezTo>
                    <a:pt x="174907" y="405992"/>
                    <a:pt x="195523" y="425261"/>
                    <a:pt x="195806" y="456361"/>
                  </a:cubicBezTo>
                  <a:cubicBezTo>
                    <a:pt x="196656" y="562625"/>
                    <a:pt x="196443" y="668393"/>
                    <a:pt x="195806" y="774444"/>
                  </a:cubicBezTo>
                  <a:cubicBezTo>
                    <a:pt x="195806" y="799309"/>
                    <a:pt x="178804" y="816029"/>
                    <a:pt x="157055" y="816241"/>
                  </a:cubicBezTo>
                  <a:cubicBezTo>
                    <a:pt x="133890" y="816241"/>
                    <a:pt x="117100" y="798247"/>
                    <a:pt x="116887" y="769768"/>
                  </a:cubicBezTo>
                  <a:cubicBezTo>
                    <a:pt x="116391" y="685820"/>
                    <a:pt x="116887" y="601871"/>
                    <a:pt x="116887" y="517923"/>
                  </a:cubicBezTo>
                  <a:lnTo>
                    <a:pt x="116887" y="483352"/>
                  </a:lnTo>
                  <a:cubicBezTo>
                    <a:pt x="96556" y="483352"/>
                    <a:pt x="78278" y="483777"/>
                    <a:pt x="60213" y="483352"/>
                  </a:cubicBezTo>
                  <a:cubicBezTo>
                    <a:pt x="14166" y="482006"/>
                    <a:pt x="-10629" y="441484"/>
                    <a:pt x="13103" y="401883"/>
                  </a:cubicBezTo>
                  <a:cubicBezTo>
                    <a:pt x="86260" y="278050"/>
                    <a:pt x="160267" y="154642"/>
                    <a:pt x="235124" y="31660"/>
                  </a:cubicBezTo>
                  <a:cubicBezTo>
                    <a:pt x="257651" y="-5320"/>
                    <a:pt x="304053" y="-5249"/>
                    <a:pt x="326652" y="31660"/>
                  </a:cubicBezTo>
                  <a:cubicBezTo>
                    <a:pt x="401462" y="154453"/>
                    <a:pt x="475492" y="277838"/>
                    <a:pt x="548743" y="401812"/>
                  </a:cubicBezTo>
                  <a:cubicBezTo>
                    <a:pt x="571909" y="441130"/>
                    <a:pt x="546831" y="481935"/>
                    <a:pt x="500925" y="483139"/>
                  </a:cubicBezTo>
                  <a:cubicBezTo>
                    <a:pt x="483285" y="483777"/>
                    <a:pt x="465716" y="483352"/>
                    <a:pt x="444180" y="483352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E99E0A9-DEE1-49CF-8F44-11E84A29083C}"/>
                </a:ext>
              </a:extLst>
            </p:cNvPr>
            <p:cNvSpPr/>
            <p:nvPr/>
          </p:nvSpPr>
          <p:spPr>
            <a:xfrm>
              <a:off x="1172790" y="-2746993"/>
              <a:ext cx="368381" cy="92095"/>
            </a:xfrm>
            <a:custGeom>
              <a:avLst/>
              <a:gdLst>
                <a:gd name="connsiteX0" fmla="*/ 320713 w 368381"/>
                <a:gd name="connsiteY0" fmla="*/ 93240 h 92095"/>
                <a:gd name="connsiteX1" fmla="*/ 48961 w 368381"/>
                <a:gd name="connsiteY1" fmla="*/ 92815 h 92095"/>
                <a:gd name="connsiteX2" fmla="*/ 4571 w 368381"/>
                <a:gd name="connsiteY2" fmla="*/ 60677 h 92095"/>
                <a:gd name="connsiteX3" fmla="*/ 4188 w 368381"/>
                <a:gd name="connsiteY3" fmla="*/ 57393 h 92095"/>
                <a:gd name="connsiteX4" fmla="*/ 40743 w 368381"/>
                <a:gd name="connsiteY4" fmla="*/ 13967 h 92095"/>
                <a:gd name="connsiteX5" fmla="*/ 328222 w 368381"/>
                <a:gd name="connsiteY5" fmla="*/ 13967 h 92095"/>
                <a:gd name="connsiteX6" fmla="*/ 365131 w 368381"/>
                <a:gd name="connsiteY6" fmla="*/ 57110 h 92095"/>
                <a:gd name="connsiteX7" fmla="*/ 320713 w 368381"/>
                <a:gd name="connsiteY7" fmla="*/ 93240 h 9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81" h="92095">
                  <a:moveTo>
                    <a:pt x="320713" y="93240"/>
                  </a:moveTo>
                  <a:cubicBezTo>
                    <a:pt x="230548" y="81055"/>
                    <a:pt x="139163" y="80912"/>
                    <a:pt x="48961" y="92815"/>
                  </a:cubicBezTo>
                  <a:cubicBezTo>
                    <a:pt x="27828" y="96198"/>
                    <a:pt x="7955" y="81809"/>
                    <a:pt x="4571" y="60677"/>
                  </a:cubicBezTo>
                  <a:cubicBezTo>
                    <a:pt x="4397" y="59588"/>
                    <a:pt x="4269" y="58493"/>
                    <a:pt x="4188" y="57393"/>
                  </a:cubicBezTo>
                  <a:cubicBezTo>
                    <a:pt x="1921" y="35220"/>
                    <a:pt x="16090" y="17651"/>
                    <a:pt x="40743" y="13967"/>
                  </a:cubicBezTo>
                  <a:cubicBezTo>
                    <a:pt x="136104" y="613"/>
                    <a:pt x="232861" y="613"/>
                    <a:pt x="328222" y="13967"/>
                  </a:cubicBezTo>
                  <a:cubicBezTo>
                    <a:pt x="353088" y="17438"/>
                    <a:pt x="367114" y="34653"/>
                    <a:pt x="365131" y="57110"/>
                  </a:cubicBezTo>
                  <a:cubicBezTo>
                    <a:pt x="363147" y="79567"/>
                    <a:pt x="344941" y="94019"/>
                    <a:pt x="320713" y="93240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8F18814-C59C-4469-A65A-31EFB4361A6C}"/>
                </a:ext>
              </a:extLst>
            </p:cNvPr>
            <p:cNvSpPr/>
            <p:nvPr/>
          </p:nvSpPr>
          <p:spPr>
            <a:xfrm>
              <a:off x="241730" y="-1817043"/>
              <a:ext cx="92095" cy="368381"/>
            </a:xfrm>
            <a:custGeom>
              <a:avLst/>
              <a:gdLst>
                <a:gd name="connsiteX0" fmla="*/ 3952 w 92095"/>
                <a:gd name="connsiteY0" fmla="*/ 182997 h 368381"/>
                <a:gd name="connsiteX1" fmla="*/ 13374 w 92095"/>
                <a:gd name="connsiteY1" fmla="*/ 50521 h 368381"/>
                <a:gd name="connsiteX2" fmla="*/ 56800 w 92095"/>
                <a:gd name="connsiteY2" fmla="*/ 4048 h 368381"/>
                <a:gd name="connsiteX3" fmla="*/ 92788 w 92095"/>
                <a:gd name="connsiteY3" fmla="*/ 58243 h 368381"/>
                <a:gd name="connsiteX4" fmla="*/ 92788 w 92095"/>
                <a:gd name="connsiteY4" fmla="*/ 311576 h 368381"/>
                <a:gd name="connsiteX5" fmla="*/ 57013 w 92095"/>
                <a:gd name="connsiteY5" fmla="*/ 366054 h 368381"/>
                <a:gd name="connsiteX6" fmla="*/ 13161 w 92095"/>
                <a:gd name="connsiteY6" fmla="*/ 317031 h 368381"/>
                <a:gd name="connsiteX7" fmla="*/ 3952 w 92095"/>
                <a:gd name="connsiteY7" fmla="*/ 182997 h 3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095" h="368381">
                  <a:moveTo>
                    <a:pt x="3952" y="182997"/>
                  </a:moveTo>
                  <a:cubicBezTo>
                    <a:pt x="7069" y="138366"/>
                    <a:pt x="9690" y="94373"/>
                    <a:pt x="13374" y="50521"/>
                  </a:cubicBezTo>
                  <a:cubicBezTo>
                    <a:pt x="15995" y="19846"/>
                    <a:pt x="33068" y="2490"/>
                    <a:pt x="56800" y="4048"/>
                  </a:cubicBezTo>
                  <a:cubicBezTo>
                    <a:pt x="82020" y="5749"/>
                    <a:pt x="93142" y="24876"/>
                    <a:pt x="92788" y="58243"/>
                  </a:cubicBezTo>
                  <a:cubicBezTo>
                    <a:pt x="91938" y="142687"/>
                    <a:pt x="91938" y="227131"/>
                    <a:pt x="92788" y="311576"/>
                  </a:cubicBezTo>
                  <a:cubicBezTo>
                    <a:pt x="92788" y="344872"/>
                    <a:pt x="82091" y="364141"/>
                    <a:pt x="57013" y="366054"/>
                  </a:cubicBezTo>
                  <a:cubicBezTo>
                    <a:pt x="31934" y="367966"/>
                    <a:pt x="15782" y="349477"/>
                    <a:pt x="13161" y="317031"/>
                  </a:cubicBezTo>
                  <a:cubicBezTo>
                    <a:pt x="9619" y="272258"/>
                    <a:pt x="6927" y="227415"/>
                    <a:pt x="3952" y="182997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C37B20-4435-46B1-8590-5DFF52C533C1}"/>
                </a:ext>
              </a:extLst>
            </p:cNvPr>
            <p:cNvSpPr/>
            <p:nvPr/>
          </p:nvSpPr>
          <p:spPr>
            <a:xfrm>
              <a:off x="2376428" y="-1816912"/>
              <a:ext cx="92095" cy="368381"/>
            </a:xfrm>
            <a:custGeom>
              <a:avLst/>
              <a:gdLst>
                <a:gd name="connsiteX0" fmla="*/ 92859 w 92095"/>
                <a:gd name="connsiteY0" fmla="*/ 184849 h 368381"/>
                <a:gd name="connsiteX1" fmla="*/ 83366 w 92095"/>
                <a:gd name="connsiteY1" fmla="*/ 320016 h 368381"/>
                <a:gd name="connsiteX2" fmla="*/ 39373 w 92095"/>
                <a:gd name="connsiteY2" fmla="*/ 365852 h 368381"/>
                <a:gd name="connsiteX3" fmla="*/ 3952 w 92095"/>
                <a:gd name="connsiteY3" fmla="*/ 313570 h 368381"/>
                <a:gd name="connsiteX4" fmla="*/ 3952 w 92095"/>
                <a:gd name="connsiteY4" fmla="*/ 54995 h 368381"/>
                <a:gd name="connsiteX5" fmla="*/ 37956 w 92095"/>
                <a:gd name="connsiteY5" fmla="*/ 4271 h 368381"/>
                <a:gd name="connsiteX6" fmla="*/ 83225 w 92095"/>
                <a:gd name="connsiteY6" fmla="*/ 48194 h 368381"/>
                <a:gd name="connsiteX7" fmla="*/ 92859 w 92095"/>
                <a:gd name="connsiteY7" fmla="*/ 184849 h 3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095" h="368381">
                  <a:moveTo>
                    <a:pt x="92859" y="184849"/>
                  </a:moveTo>
                  <a:cubicBezTo>
                    <a:pt x="89742" y="230401"/>
                    <a:pt x="87121" y="275244"/>
                    <a:pt x="83366" y="320016"/>
                  </a:cubicBezTo>
                  <a:cubicBezTo>
                    <a:pt x="80816" y="350125"/>
                    <a:pt x="62822" y="367977"/>
                    <a:pt x="39373" y="365852"/>
                  </a:cubicBezTo>
                  <a:cubicBezTo>
                    <a:pt x="15924" y="363726"/>
                    <a:pt x="3952" y="344599"/>
                    <a:pt x="3952" y="313570"/>
                  </a:cubicBezTo>
                  <a:cubicBezTo>
                    <a:pt x="4660" y="227331"/>
                    <a:pt x="4660" y="141139"/>
                    <a:pt x="3952" y="54995"/>
                  </a:cubicBezTo>
                  <a:cubicBezTo>
                    <a:pt x="3952" y="24816"/>
                    <a:pt x="14295" y="7176"/>
                    <a:pt x="37956" y="4271"/>
                  </a:cubicBezTo>
                  <a:cubicBezTo>
                    <a:pt x="61617" y="1367"/>
                    <a:pt x="80462" y="18440"/>
                    <a:pt x="83225" y="48194"/>
                  </a:cubicBezTo>
                  <a:cubicBezTo>
                    <a:pt x="87192" y="93816"/>
                    <a:pt x="89742" y="139439"/>
                    <a:pt x="92859" y="184849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EB9D70F-2F1D-4950-B14F-9D164A3D173D}"/>
                </a:ext>
              </a:extLst>
            </p:cNvPr>
            <p:cNvSpPr/>
            <p:nvPr/>
          </p:nvSpPr>
          <p:spPr>
            <a:xfrm>
              <a:off x="467611" y="-2525868"/>
              <a:ext cx="276286" cy="290454"/>
            </a:xfrm>
            <a:custGeom>
              <a:avLst/>
              <a:gdLst>
                <a:gd name="connsiteX0" fmla="*/ 38771 w 276285"/>
                <a:gd name="connsiteY0" fmla="*/ 288739 h 290454"/>
                <a:gd name="connsiteX1" fmla="*/ 6113 w 276285"/>
                <a:gd name="connsiteY1" fmla="*/ 261323 h 290454"/>
                <a:gd name="connsiteX2" fmla="*/ 11851 w 276285"/>
                <a:gd name="connsiteY2" fmla="*/ 215913 h 290454"/>
                <a:gd name="connsiteX3" fmla="*/ 141989 w 276285"/>
                <a:gd name="connsiteY3" fmla="*/ 73590 h 290454"/>
                <a:gd name="connsiteX4" fmla="*/ 210564 w 276285"/>
                <a:gd name="connsiteY4" fmla="*/ 15570 h 290454"/>
                <a:gd name="connsiteX5" fmla="*/ 269505 w 276285"/>
                <a:gd name="connsiteY5" fmla="*/ 17979 h 290454"/>
                <a:gd name="connsiteX6" fmla="*/ 259446 w 276285"/>
                <a:gd name="connsiteY6" fmla="*/ 77699 h 290454"/>
                <a:gd name="connsiteX7" fmla="*/ 74334 w 276285"/>
                <a:gd name="connsiteY7" fmla="*/ 261890 h 290454"/>
                <a:gd name="connsiteX8" fmla="*/ 38771 w 276285"/>
                <a:gd name="connsiteY8" fmla="*/ 288739 h 29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85" h="290454">
                  <a:moveTo>
                    <a:pt x="38771" y="288739"/>
                  </a:moveTo>
                  <a:cubicBezTo>
                    <a:pt x="25453" y="278184"/>
                    <a:pt x="9017" y="271666"/>
                    <a:pt x="6113" y="261323"/>
                  </a:cubicBezTo>
                  <a:cubicBezTo>
                    <a:pt x="2216" y="247155"/>
                    <a:pt x="3279" y="225902"/>
                    <a:pt x="11851" y="215913"/>
                  </a:cubicBezTo>
                  <a:cubicBezTo>
                    <a:pt x="53365" y="166819"/>
                    <a:pt x="96862" y="119709"/>
                    <a:pt x="141989" y="73590"/>
                  </a:cubicBezTo>
                  <a:cubicBezTo>
                    <a:pt x="163530" y="52745"/>
                    <a:pt x="186439" y="33361"/>
                    <a:pt x="210564" y="15570"/>
                  </a:cubicBezTo>
                  <a:cubicBezTo>
                    <a:pt x="231817" y="-1078"/>
                    <a:pt x="254982" y="552"/>
                    <a:pt x="269505" y="17979"/>
                  </a:cubicBezTo>
                  <a:cubicBezTo>
                    <a:pt x="285303" y="36823"/>
                    <a:pt x="282399" y="59634"/>
                    <a:pt x="259446" y="77699"/>
                  </a:cubicBezTo>
                  <a:cubicBezTo>
                    <a:pt x="190807" y="131709"/>
                    <a:pt x="128685" y="193522"/>
                    <a:pt x="74334" y="261890"/>
                  </a:cubicBezTo>
                  <a:cubicBezTo>
                    <a:pt x="66258" y="272445"/>
                    <a:pt x="53081" y="278467"/>
                    <a:pt x="38771" y="288739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1830687-6618-468B-A26A-A1517377CF3F}"/>
                </a:ext>
              </a:extLst>
            </p:cNvPr>
            <p:cNvSpPr/>
            <p:nvPr/>
          </p:nvSpPr>
          <p:spPr>
            <a:xfrm>
              <a:off x="1964156" y="-2525428"/>
              <a:ext cx="290454" cy="276286"/>
            </a:xfrm>
            <a:custGeom>
              <a:avLst/>
              <a:gdLst>
                <a:gd name="connsiteX0" fmla="*/ 288424 w 290454"/>
                <a:gd name="connsiteY0" fmla="*/ 245794 h 276285"/>
                <a:gd name="connsiteX1" fmla="*/ 261574 w 290454"/>
                <a:gd name="connsiteY1" fmla="*/ 276752 h 276285"/>
                <a:gd name="connsiteX2" fmla="*/ 219848 w 290454"/>
                <a:gd name="connsiteY2" fmla="*/ 273352 h 276285"/>
                <a:gd name="connsiteX3" fmla="*/ 201996 w 290454"/>
                <a:gd name="connsiteY3" fmla="*/ 254436 h 276285"/>
                <a:gd name="connsiteX4" fmla="*/ 30061 w 290454"/>
                <a:gd name="connsiteY4" fmla="*/ 82998 h 276285"/>
                <a:gd name="connsiteX5" fmla="*/ 23827 w 290454"/>
                <a:gd name="connsiteY5" fmla="*/ 78039 h 276285"/>
                <a:gd name="connsiteX6" fmla="*/ 13484 w 290454"/>
                <a:gd name="connsiteY6" fmla="*/ 18177 h 276285"/>
                <a:gd name="connsiteX7" fmla="*/ 72354 w 290454"/>
                <a:gd name="connsiteY7" fmla="*/ 15343 h 276285"/>
                <a:gd name="connsiteX8" fmla="*/ 131224 w 290454"/>
                <a:gd name="connsiteY8" fmla="*/ 64366 h 276285"/>
                <a:gd name="connsiteX9" fmla="*/ 266958 w 290454"/>
                <a:gd name="connsiteY9" fmla="*/ 208885 h 276285"/>
                <a:gd name="connsiteX10" fmla="*/ 288424 w 290454"/>
                <a:gd name="connsiteY10" fmla="*/ 245794 h 27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454" h="276285">
                  <a:moveTo>
                    <a:pt x="288424" y="245794"/>
                  </a:moveTo>
                  <a:cubicBezTo>
                    <a:pt x="279002" y="257341"/>
                    <a:pt x="272413" y="272714"/>
                    <a:pt x="261574" y="276752"/>
                  </a:cubicBezTo>
                  <a:cubicBezTo>
                    <a:pt x="249602" y="281286"/>
                    <a:pt x="233237" y="277390"/>
                    <a:pt x="219848" y="273352"/>
                  </a:cubicBezTo>
                  <a:cubicBezTo>
                    <a:pt x="212764" y="271156"/>
                    <a:pt x="208230" y="260671"/>
                    <a:pt x="201996" y="254436"/>
                  </a:cubicBezTo>
                  <a:cubicBezTo>
                    <a:pt x="144755" y="197196"/>
                    <a:pt x="87443" y="140049"/>
                    <a:pt x="30061" y="82998"/>
                  </a:cubicBezTo>
                  <a:cubicBezTo>
                    <a:pt x="28078" y="81229"/>
                    <a:pt x="25996" y="79574"/>
                    <a:pt x="23827" y="78039"/>
                  </a:cubicBezTo>
                  <a:cubicBezTo>
                    <a:pt x="1582" y="58982"/>
                    <a:pt x="-2172" y="37162"/>
                    <a:pt x="13484" y="18177"/>
                  </a:cubicBezTo>
                  <a:cubicBezTo>
                    <a:pt x="28007" y="608"/>
                    <a:pt x="51030" y="-1092"/>
                    <a:pt x="72354" y="15343"/>
                  </a:cubicBezTo>
                  <a:cubicBezTo>
                    <a:pt x="93119" y="30262"/>
                    <a:pt x="112792" y="46645"/>
                    <a:pt x="131224" y="64366"/>
                  </a:cubicBezTo>
                  <a:cubicBezTo>
                    <a:pt x="177414" y="111618"/>
                    <a:pt x="222328" y="160075"/>
                    <a:pt x="266958" y="208885"/>
                  </a:cubicBezTo>
                  <a:cubicBezTo>
                    <a:pt x="275389" y="217811"/>
                    <a:pt x="280277" y="230704"/>
                    <a:pt x="288424" y="245794"/>
                  </a:cubicBezTo>
                  <a:close/>
                </a:path>
              </a:pathLst>
            </a:custGeom>
            <a:grpFill/>
            <a:ln w="70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CBD19A-2F42-43D0-BF76-76A768A164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15484" r="23777" b="17479"/>
          <a:stretch/>
        </p:blipFill>
        <p:spPr>
          <a:xfrm>
            <a:off x="11372850" y="0"/>
            <a:ext cx="738188" cy="9501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0B322-13C8-9E87-16E0-46D9EF85744E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19">
            <a:extLst>
              <a:ext uri="{FF2B5EF4-FFF2-40B4-BE49-F238E27FC236}">
                <a16:creationId xmlns:a16="http://schemas.microsoft.com/office/drawing/2014/main" id="{F8C9F317-8862-A32D-54C0-8E81D893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6" name="Slide Number Placeholder 20">
            <a:extLst>
              <a:ext uri="{FF2B5EF4-FFF2-40B4-BE49-F238E27FC236}">
                <a16:creationId xmlns:a16="http://schemas.microsoft.com/office/drawing/2014/main" id="{835DE9C9-2331-22E6-BEDB-4272A14E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C32DF-8716-4D71-CAB4-3D2CEE9CD180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8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4F0175-E4EC-47F4-9472-1223721C0260}"/>
              </a:ext>
            </a:extLst>
          </p:cNvPr>
          <p:cNvSpPr/>
          <p:nvPr/>
        </p:nvSpPr>
        <p:spPr>
          <a:xfrm>
            <a:off x="3450336" y="852073"/>
            <a:ext cx="5291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PYTHON OR R?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934761-F9F8-480A-B676-42DBF71B7C2A}"/>
              </a:ext>
            </a:extLst>
          </p:cNvPr>
          <p:cNvGrpSpPr/>
          <p:nvPr/>
        </p:nvGrpSpPr>
        <p:grpSpPr>
          <a:xfrm>
            <a:off x="4850438" y="279722"/>
            <a:ext cx="2489408" cy="2256645"/>
            <a:chOff x="5159978" y="561040"/>
            <a:chExt cx="1870329" cy="1695450"/>
          </a:xfrm>
          <a:gradFill>
            <a:gsLst>
              <a:gs pos="39000">
                <a:srgbClr val="FF0719">
                  <a:alpha val="0"/>
                </a:srgbClr>
              </a:gs>
              <a:gs pos="0">
                <a:srgbClr val="FF0719">
                  <a:alpha val="6000"/>
                </a:srgbClr>
              </a:gs>
            </a:gsLst>
            <a:lin ang="5400000" scaled="1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07A461B-8E7F-4972-AEAE-D06D9FCA2265}"/>
                </a:ext>
              </a:extLst>
            </p:cNvPr>
            <p:cNvSpPr/>
            <p:nvPr/>
          </p:nvSpPr>
          <p:spPr>
            <a:xfrm>
              <a:off x="5159978" y="561040"/>
              <a:ext cx="1181100" cy="1695450"/>
            </a:xfrm>
            <a:custGeom>
              <a:avLst/>
              <a:gdLst>
                <a:gd name="connsiteX0" fmla="*/ 7144 w 1181100"/>
                <a:gd name="connsiteY0" fmla="*/ 8192 h 1695450"/>
                <a:gd name="connsiteX1" fmla="*/ 31432 w 1181100"/>
                <a:gd name="connsiteY1" fmla="*/ 7144 h 1695450"/>
                <a:gd name="connsiteX2" fmla="*/ 728948 w 1181100"/>
                <a:gd name="connsiteY2" fmla="*/ 7144 h 1695450"/>
                <a:gd name="connsiteX3" fmla="*/ 1160812 w 1181100"/>
                <a:gd name="connsiteY3" fmla="*/ 324421 h 1695450"/>
                <a:gd name="connsiteX4" fmla="*/ 1181100 w 1181100"/>
                <a:gd name="connsiteY4" fmla="*/ 450913 h 1695450"/>
                <a:gd name="connsiteX5" fmla="*/ 1181767 w 1181100"/>
                <a:gd name="connsiteY5" fmla="*/ 1241489 h 1695450"/>
                <a:gd name="connsiteX6" fmla="*/ 752475 w 1181100"/>
                <a:gd name="connsiteY6" fmla="*/ 1688306 h 1695450"/>
                <a:gd name="connsiteX7" fmla="*/ 736854 w 1181100"/>
                <a:gd name="connsiteY7" fmla="*/ 1688306 h 1695450"/>
                <a:gd name="connsiteX8" fmla="*/ 735806 w 1181100"/>
                <a:gd name="connsiteY8" fmla="*/ 1664303 h 1695450"/>
                <a:gd name="connsiteX9" fmla="*/ 735806 w 1181100"/>
                <a:gd name="connsiteY9" fmla="*/ 489109 h 1695450"/>
                <a:gd name="connsiteX10" fmla="*/ 702278 w 1181100"/>
                <a:gd name="connsiteY10" fmla="*/ 456152 h 1695450"/>
                <a:gd name="connsiteX11" fmla="*/ 437388 w 1181100"/>
                <a:gd name="connsiteY11" fmla="*/ 455390 h 1695450"/>
                <a:gd name="connsiteX12" fmla="*/ 7620 w 1181100"/>
                <a:gd name="connsiteY12" fmla="*/ 32385 h 1695450"/>
                <a:gd name="connsiteX13" fmla="*/ 7144 w 1181100"/>
                <a:gd name="connsiteY13" fmla="*/ 8192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100" h="1695450">
                  <a:moveTo>
                    <a:pt x="7144" y="8192"/>
                  </a:moveTo>
                  <a:cubicBezTo>
                    <a:pt x="16669" y="7715"/>
                    <a:pt x="24289" y="7144"/>
                    <a:pt x="31432" y="7144"/>
                  </a:cubicBezTo>
                  <a:cubicBezTo>
                    <a:pt x="263969" y="7144"/>
                    <a:pt x="496475" y="7144"/>
                    <a:pt x="728948" y="7144"/>
                  </a:cubicBezTo>
                  <a:cubicBezTo>
                    <a:pt x="930783" y="7144"/>
                    <a:pt x="1099947" y="130969"/>
                    <a:pt x="1160812" y="324421"/>
                  </a:cubicBezTo>
                  <a:cubicBezTo>
                    <a:pt x="1173723" y="365367"/>
                    <a:pt x="1180559" y="407984"/>
                    <a:pt x="1181100" y="450913"/>
                  </a:cubicBezTo>
                  <a:cubicBezTo>
                    <a:pt x="1182910" y="714470"/>
                    <a:pt x="1182624" y="978122"/>
                    <a:pt x="1181767" y="1241489"/>
                  </a:cubicBezTo>
                  <a:cubicBezTo>
                    <a:pt x="1180299" y="1480906"/>
                    <a:pt x="991642" y="1677265"/>
                    <a:pt x="752475" y="1688306"/>
                  </a:cubicBezTo>
                  <a:cubicBezTo>
                    <a:pt x="748189" y="1688306"/>
                    <a:pt x="743807" y="1688306"/>
                    <a:pt x="736854" y="1688306"/>
                  </a:cubicBezTo>
                  <a:cubicBezTo>
                    <a:pt x="736854" y="1679924"/>
                    <a:pt x="735806" y="1672114"/>
                    <a:pt x="735806" y="1664303"/>
                  </a:cubicBezTo>
                  <a:cubicBezTo>
                    <a:pt x="735806" y="1272572"/>
                    <a:pt x="735806" y="880840"/>
                    <a:pt x="735806" y="489109"/>
                  </a:cubicBezTo>
                  <a:cubicBezTo>
                    <a:pt x="735806" y="451961"/>
                    <a:pt x="738759" y="456247"/>
                    <a:pt x="702278" y="456152"/>
                  </a:cubicBezTo>
                  <a:cubicBezTo>
                    <a:pt x="613982" y="456152"/>
                    <a:pt x="525685" y="457486"/>
                    <a:pt x="437388" y="455390"/>
                  </a:cubicBezTo>
                  <a:cubicBezTo>
                    <a:pt x="210217" y="449866"/>
                    <a:pt x="18288" y="260699"/>
                    <a:pt x="7620" y="32385"/>
                  </a:cubicBezTo>
                  <a:cubicBezTo>
                    <a:pt x="7144" y="25432"/>
                    <a:pt x="7144" y="18097"/>
                    <a:pt x="7144" y="8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2ABA38-EADA-4B7A-BD99-302B9BD77A1D}"/>
                </a:ext>
              </a:extLst>
            </p:cNvPr>
            <p:cNvSpPr/>
            <p:nvPr/>
          </p:nvSpPr>
          <p:spPr>
            <a:xfrm>
              <a:off x="6268307" y="571423"/>
              <a:ext cx="762000" cy="657225"/>
            </a:xfrm>
            <a:custGeom>
              <a:avLst/>
              <a:gdLst>
                <a:gd name="connsiteX0" fmla="*/ 760667 w 762000"/>
                <a:gd name="connsiteY0" fmla="*/ 7144 h 657225"/>
                <a:gd name="connsiteX1" fmla="*/ 377380 w 762000"/>
                <a:gd name="connsiteY1" fmla="*/ 658749 h 657225"/>
                <a:gd name="connsiteX2" fmla="*/ 7144 w 762000"/>
                <a:gd name="connsiteY2" fmla="*/ 742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657225">
                  <a:moveTo>
                    <a:pt x="760667" y="7144"/>
                  </a:moveTo>
                  <a:lnTo>
                    <a:pt x="377380" y="658749"/>
                  </a:lnTo>
                  <a:cubicBezTo>
                    <a:pt x="252984" y="439674"/>
                    <a:pt x="130969" y="225362"/>
                    <a:pt x="7144" y="7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FD27E1-57B3-4AAF-8862-23F7BB46DA4D}"/>
              </a:ext>
            </a:extLst>
          </p:cNvPr>
          <p:cNvSpPr/>
          <p:nvPr/>
        </p:nvSpPr>
        <p:spPr>
          <a:xfrm>
            <a:off x="931766" y="2866449"/>
            <a:ext cx="923540" cy="841527"/>
          </a:xfrm>
          <a:custGeom>
            <a:avLst/>
            <a:gdLst>
              <a:gd name="connsiteX0" fmla="*/ 908034 w 923540"/>
              <a:gd name="connsiteY0" fmla="*/ 841069 h 841527"/>
              <a:gd name="connsiteX1" fmla="*/ 871770 w 923540"/>
              <a:gd name="connsiteY1" fmla="*/ 840355 h 841527"/>
              <a:gd name="connsiteX2" fmla="*/ 856348 w 923540"/>
              <a:gd name="connsiteY2" fmla="*/ 823685 h 841527"/>
              <a:gd name="connsiteX3" fmla="*/ 873018 w 923540"/>
              <a:gd name="connsiteY3" fmla="*/ 808263 h 841527"/>
              <a:gd name="connsiteX4" fmla="*/ 908034 w 923540"/>
              <a:gd name="connsiteY4" fmla="*/ 808941 h 841527"/>
              <a:gd name="connsiteX5" fmla="*/ 924080 w 923540"/>
              <a:gd name="connsiteY5" fmla="*/ 824987 h 841527"/>
              <a:gd name="connsiteX6" fmla="*/ 908034 w 923540"/>
              <a:gd name="connsiteY6" fmla="*/ 841033 h 841527"/>
              <a:gd name="connsiteX7" fmla="*/ 766044 w 923540"/>
              <a:gd name="connsiteY7" fmla="*/ 829872 h 841527"/>
              <a:gd name="connsiteX8" fmla="*/ 763512 w 923540"/>
              <a:gd name="connsiteY8" fmla="*/ 829658 h 841527"/>
              <a:gd name="connsiteX9" fmla="*/ 727854 w 923540"/>
              <a:gd name="connsiteY9" fmla="*/ 823240 h 841527"/>
              <a:gd name="connsiteX10" fmla="*/ 714711 w 923540"/>
              <a:gd name="connsiteY10" fmla="*/ 804741 h 841527"/>
              <a:gd name="connsiteX11" fmla="*/ 733210 w 923540"/>
              <a:gd name="connsiteY11" fmla="*/ 791598 h 841527"/>
              <a:gd name="connsiteX12" fmla="*/ 734166 w 923540"/>
              <a:gd name="connsiteY12" fmla="*/ 791789 h 841527"/>
              <a:gd name="connsiteX13" fmla="*/ 768611 w 923540"/>
              <a:gd name="connsiteY13" fmla="*/ 797958 h 841527"/>
              <a:gd name="connsiteX14" fmla="*/ 783392 w 923540"/>
              <a:gd name="connsiteY14" fmla="*/ 815270 h 841527"/>
              <a:gd name="connsiteX15" fmla="*/ 766080 w 923540"/>
              <a:gd name="connsiteY15" fmla="*/ 830050 h 841527"/>
              <a:gd name="connsiteX16" fmla="*/ 627549 w 923540"/>
              <a:gd name="connsiteY16" fmla="*/ 796247 h 841527"/>
              <a:gd name="connsiteX17" fmla="*/ 622521 w 923540"/>
              <a:gd name="connsiteY17" fmla="*/ 795427 h 841527"/>
              <a:gd name="connsiteX18" fmla="*/ 588218 w 923540"/>
              <a:gd name="connsiteY18" fmla="*/ 783338 h 841527"/>
              <a:gd name="connsiteX19" fmla="*/ 578051 w 923540"/>
              <a:gd name="connsiteY19" fmla="*/ 763051 h 841527"/>
              <a:gd name="connsiteX20" fmla="*/ 598339 w 923540"/>
              <a:gd name="connsiteY20" fmla="*/ 752884 h 841527"/>
              <a:gd name="connsiteX21" fmla="*/ 599486 w 923540"/>
              <a:gd name="connsiteY21" fmla="*/ 753315 h 841527"/>
              <a:gd name="connsiteX22" fmla="*/ 632576 w 923540"/>
              <a:gd name="connsiteY22" fmla="*/ 764975 h 841527"/>
              <a:gd name="connsiteX23" fmla="*/ 642738 w 923540"/>
              <a:gd name="connsiteY23" fmla="*/ 785265 h 841527"/>
              <a:gd name="connsiteX24" fmla="*/ 627549 w 923540"/>
              <a:gd name="connsiteY24" fmla="*/ 796247 h 841527"/>
              <a:gd name="connsiteX25" fmla="*/ 496149 w 923540"/>
              <a:gd name="connsiteY25" fmla="*/ 740905 h 841527"/>
              <a:gd name="connsiteX26" fmla="*/ 488768 w 923540"/>
              <a:gd name="connsiteY26" fmla="*/ 739087 h 841527"/>
              <a:gd name="connsiteX27" fmla="*/ 456854 w 923540"/>
              <a:gd name="connsiteY27" fmla="*/ 721686 h 841527"/>
              <a:gd name="connsiteX28" fmla="*/ 450066 w 923540"/>
              <a:gd name="connsiteY28" fmla="*/ 700032 h 841527"/>
              <a:gd name="connsiteX29" fmla="*/ 471720 w 923540"/>
              <a:gd name="connsiteY29" fmla="*/ 693244 h 841527"/>
              <a:gd name="connsiteX30" fmla="*/ 472758 w 923540"/>
              <a:gd name="connsiteY30" fmla="*/ 693837 h 841527"/>
              <a:gd name="connsiteX31" fmla="*/ 503530 w 923540"/>
              <a:gd name="connsiteY31" fmla="*/ 710596 h 841527"/>
              <a:gd name="connsiteX32" fmla="*/ 510443 w 923540"/>
              <a:gd name="connsiteY32" fmla="*/ 732210 h 841527"/>
              <a:gd name="connsiteX33" fmla="*/ 496149 w 923540"/>
              <a:gd name="connsiteY33" fmla="*/ 740905 h 841527"/>
              <a:gd name="connsiteX34" fmla="*/ 375376 w 923540"/>
              <a:gd name="connsiteY34" fmla="*/ 665346 h 841527"/>
              <a:gd name="connsiteX35" fmla="*/ 365820 w 923540"/>
              <a:gd name="connsiteY35" fmla="*/ 662173 h 841527"/>
              <a:gd name="connsiteX36" fmla="*/ 337115 w 923540"/>
              <a:gd name="connsiteY36" fmla="*/ 639994 h 841527"/>
              <a:gd name="connsiteX37" fmla="*/ 335784 w 923540"/>
              <a:gd name="connsiteY37" fmla="*/ 617340 h 841527"/>
              <a:gd name="connsiteX38" fmla="*/ 357226 w 923540"/>
              <a:gd name="connsiteY38" fmla="*/ 615033 h 841527"/>
              <a:gd name="connsiteX39" fmla="*/ 384968 w 923540"/>
              <a:gd name="connsiteY39" fmla="*/ 636428 h 841527"/>
              <a:gd name="connsiteX40" fmla="*/ 388261 w 923540"/>
              <a:gd name="connsiteY40" fmla="*/ 658880 h 841527"/>
              <a:gd name="connsiteX41" fmla="*/ 375376 w 923540"/>
              <a:gd name="connsiteY41" fmla="*/ 665346 h 841527"/>
              <a:gd name="connsiteX42" fmla="*/ 268046 w 923540"/>
              <a:gd name="connsiteY42" fmla="*/ 571673 h 841527"/>
              <a:gd name="connsiteX43" fmla="*/ 256564 w 923540"/>
              <a:gd name="connsiteY43" fmla="*/ 566859 h 841527"/>
              <a:gd name="connsiteX44" fmla="*/ 231603 w 923540"/>
              <a:gd name="connsiteY44" fmla="*/ 540401 h 841527"/>
              <a:gd name="connsiteX45" fmla="*/ 234363 w 923540"/>
              <a:gd name="connsiteY45" fmla="*/ 517877 h 841527"/>
              <a:gd name="connsiteX46" fmla="*/ 255423 w 923540"/>
              <a:gd name="connsiteY46" fmla="*/ 519006 h 841527"/>
              <a:gd name="connsiteX47" fmla="*/ 279420 w 923540"/>
              <a:gd name="connsiteY47" fmla="*/ 544501 h 841527"/>
              <a:gd name="connsiteX48" fmla="*/ 279073 w 923540"/>
              <a:gd name="connsiteY48" fmla="*/ 567242 h 841527"/>
              <a:gd name="connsiteX49" fmla="*/ 267939 w 923540"/>
              <a:gd name="connsiteY49" fmla="*/ 571780 h 841527"/>
              <a:gd name="connsiteX50" fmla="*/ 176761 w 923540"/>
              <a:gd name="connsiteY50" fmla="*/ 462274 h 841527"/>
              <a:gd name="connsiteX51" fmla="*/ 163639 w 923540"/>
              <a:gd name="connsiteY51" fmla="*/ 455499 h 841527"/>
              <a:gd name="connsiteX52" fmla="*/ 143279 w 923540"/>
              <a:gd name="connsiteY52" fmla="*/ 425511 h 841527"/>
              <a:gd name="connsiteX53" fmla="*/ 148003 w 923540"/>
              <a:gd name="connsiteY53" fmla="*/ 403314 h 841527"/>
              <a:gd name="connsiteX54" fmla="*/ 170200 w 923540"/>
              <a:gd name="connsiteY54" fmla="*/ 408039 h 841527"/>
              <a:gd name="connsiteX55" fmla="*/ 189848 w 923540"/>
              <a:gd name="connsiteY55" fmla="*/ 436957 h 841527"/>
              <a:gd name="connsiteX56" fmla="*/ 186022 w 923540"/>
              <a:gd name="connsiteY56" fmla="*/ 459325 h 841527"/>
              <a:gd name="connsiteX57" fmla="*/ 176761 w 923540"/>
              <a:gd name="connsiteY57" fmla="*/ 462274 h 841527"/>
              <a:gd name="connsiteX58" fmla="*/ 104019 w 923540"/>
              <a:gd name="connsiteY58" fmla="*/ 339896 h 841527"/>
              <a:gd name="connsiteX59" fmla="*/ 89756 w 923540"/>
              <a:gd name="connsiteY59" fmla="*/ 330911 h 841527"/>
              <a:gd name="connsiteX60" fmla="*/ 74459 w 923540"/>
              <a:gd name="connsiteY60" fmla="*/ 298105 h 841527"/>
              <a:gd name="connsiteX61" fmla="*/ 82953 w 923540"/>
              <a:gd name="connsiteY61" fmla="*/ 277063 h 841527"/>
              <a:gd name="connsiteX62" fmla="*/ 103805 w 923540"/>
              <a:gd name="connsiteY62" fmla="*/ 285126 h 841527"/>
              <a:gd name="connsiteX63" fmla="*/ 118568 w 923540"/>
              <a:gd name="connsiteY63" fmla="*/ 316790 h 841527"/>
              <a:gd name="connsiteX64" fmla="*/ 111220 w 923540"/>
              <a:gd name="connsiteY64" fmla="*/ 338260 h 841527"/>
              <a:gd name="connsiteX65" fmla="*/ 104304 w 923540"/>
              <a:gd name="connsiteY65" fmla="*/ 339896 h 841527"/>
              <a:gd name="connsiteX66" fmla="*/ 51709 w 923540"/>
              <a:gd name="connsiteY66" fmla="*/ 207641 h 841527"/>
              <a:gd name="connsiteX67" fmla="*/ 36340 w 923540"/>
              <a:gd name="connsiteY67" fmla="*/ 196266 h 841527"/>
              <a:gd name="connsiteX68" fmla="*/ 26463 w 923540"/>
              <a:gd name="connsiteY68" fmla="*/ 161357 h 841527"/>
              <a:gd name="connsiteX69" fmla="*/ 37927 w 923540"/>
              <a:gd name="connsiteY69" fmla="*/ 141763 h 841527"/>
              <a:gd name="connsiteX70" fmla="*/ 57521 w 923540"/>
              <a:gd name="connsiteY70" fmla="*/ 153227 h 841527"/>
              <a:gd name="connsiteX71" fmla="*/ 67042 w 923540"/>
              <a:gd name="connsiteY71" fmla="*/ 186924 h 841527"/>
              <a:gd name="connsiteX72" fmla="*/ 56402 w 923540"/>
              <a:gd name="connsiteY72" fmla="*/ 206910 h 841527"/>
              <a:gd name="connsiteX73" fmla="*/ 56344 w 923540"/>
              <a:gd name="connsiteY73" fmla="*/ 206928 h 841527"/>
              <a:gd name="connsiteX74" fmla="*/ 51709 w 923540"/>
              <a:gd name="connsiteY74" fmla="*/ 207641 h 841527"/>
              <a:gd name="connsiteX75" fmla="*/ 21150 w 923540"/>
              <a:gd name="connsiteY75" fmla="*/ 68575 h 841527"/>
              <a:gd name="connsiteX76" fmla="*/ 5282 w 923540"/>
              <a:gd name="connsiteY76" fmla="*/ 54704 h 841527"/>
              <a:gd name="connsiteX77" fmla="*/ 1075 w 923540"/>
              <a:gd name="connsiteY77" fmla="*/ 18654 h 841527"/>
              <a:gd name="connsiteX78" fmla="*/ 15588 w 923540"/>
              <a:gd name="connsiteY78" fmla="*/ 1075 h 841527"/>
              <a:gd name="connsiteX79" fmla="*/ 33167 w 923540"/>
              <a:gd name="connsiteY79" fmla="*/ 15588 h 841527"/>
              <a:gd name="connsiteX80" fmla="*/ 37232 w 923540"/>
              <a:gd name="connsiteY80" fmla="*/ 50354 h 841527"/>
              <a:gd name="connsiteX81" fmla="*/ 23504 w 923540"/>
              <a:gd name="connsiteY81" fmla="*/ 68433 h 841527"/>
              <a:gd name="connsiteX82" fmla="*/ 21150 w 923540"/>
              <a:gd name="connsiteY82" fmla="*/ 68361 h 841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23540" h="841527">
                <a:moveTo>
                  <a:pt x="908034" y="841069"/>
                </a:moveTo>
                <a:cubicBezTo>
                  <a:pt x="895981" y="841069"/>
                  <a:pt x="883751" y="840819"/>
                  <a:pt x="871770" y="840355"/>
                </a:cubicBezTo>
                <a:cubicBezTo>
                  <a:pt x="862908" y="840011"/>
                  <a:pt x="856003" y="832547"/>
                  <a:pt x="856348" y="823685"/>
                </a:cubicBezTo>
                <a:cubicBezTo>
                  <a:pt x="856692" y="814823"/>
                  <a:pt x="864156" y="807919"/>
                  <a:pt x="873018" y="808263"/>
                </a:cubicBezTo>
                <a:cubicBezTo>
                  <a:pt x="884607" y="808691"/>
                  <a:pt x="896374" y="808941"/>
                  <a:pt x="908034" y="808941"/>
                </a:cubicBezTo>
                <a:cubicBezTo>
                  <a:pt x="916896" y="808941"/>
                  <a:pt x="924080" y="816125"/>
                  <a:pt x="924080" y="824987"/>
                </a:cubicBezTo>
                <a:cubicBezTo>
                  <a:pt x="924080" y="833849"/>
                  <a:pt x="916896" y="841033"/>
                  <a:pt x="908034" y="841033"/>
                </a:cubicBezTo>
                <a:close/>
                <a:moveTo>
                  <a:pt x="766044" y="829872"/>
                </a:moveTo>
                <a:cubicBezTo>
                  <a:pt x="765196" y="829870"/>
                  <a:pt x="764349" y="829799"/>
                  <a:pt x="763512" y="829658"/>
                </a:cubicBezTo>
                <a:cubicBezTo>
                  <a:pt x="751603" y="827768"/>
                  <a:pt x="739586" y="825593"/>
                  <a:pt x="727854" y="823240"/>
                </a:cubicBezTo>
                <a:cubicBezTo>
                  <a:pt x="719117" y="821761"/>
                  <a:pt x="713232" y="813478"/>
                  <a:pt x="714711" y="804741"/>
                </a:cubicBezTo>
                <a:cubicBezTo>
                  <a:pt x="716190" y="796003"/>
                  <a:pt x="724473" y="790119"/>
                  <a:pt x="733210" y="791598"/>
                </a:cubicBezTo>
                <a:cubicBezTo>
                  <a:pt x="733531" y="791652"/>
                  <a:pt x="733849" y="791716"/>
                  <a:pt x="734166" y="791789"/>
                </a:cubicBezTo>
                <a:cubicBezTo>
                  <a:pt x="745505" y="794072"/>
                  <a:pt x="757094" y="796140"/>
                  <a:pt x="768611" y="797958"/>
                </a:cubicBezTo>
                <a:cubicBezTo>
                  <a:pt x="777473" y="798657"/>
                  <a:pt x="784091" y="806408"/>
                  <a:pt x="783392" y="815270"/>
                </a:cubicBezTo>
                <a:cubicBezTo>
                  <a:pt x="782692" y="824132"/>
                  <a:pt x="774942" y="830749"/>
                  <a:pt x="766080" y="830050"/>
                </a:cubicBezTo>
                <a:close/>
                <a:moveTo>
                  <a:pt x="627549" y="796247"/>
                </a:moveTo>
                <a:cubicBezTo>
                  <a:pt x="625839" y="796253"/>
                  <a:pt x="624140" y="795976"/>
                  <a:pt x="622521" y="795427"/>
                </a:cubicBezTo>
                <a:cubicBezTo>
                  <a:pt x="611039" y="791647"/>
                  <a:pt x="599522" y="787582"/>
                  <a:pt x="588218" y="783338"/>
                </a:cubicBezTo>
                <a:cubicBezTo>
                  <a:pt x="579808" y="780544"/>
                  <a:pt x="575257" y="771460"/>
                  <a:pt x="578051" y="763051"/>
                </a:cubicBezTo>
                <a:cubicBezTo>
                  <a:pt x="580846" y="754641"/>
                  <a:pt x="589929" y="750089"/>
                  <a:pt x="598339" y="752884"/>
                </a:cubicBezTo>
                <a:cubicBezTo>
                  <a:pt x="598727" y="753013"/>
                  <a:pt x="599109" y="753157"/>
                  <a:pt x="599486" y="753315"/>
                </a:cubicBezTo>
                <a:cubicBezTo>
                  <a:pt x="610183" y="757379"/>
                  <a:pt x="621522" y="761302"/>
                  <a:pt x="632576" y="764975"/>
                </a:cubicBezTo>
                <a:cubicBezTo>
                  <a:pt x="640986" y="767771"/>
                  <a:pt x="645535" y="776856"/>
                  <a:pt x="642738" y="785265"/>
                </a:cubicBezTo>
                <a:cubicBezTo>
                  <a:pt x="640561" y="791809"/>
                  <a:pt x="634446" y="796231"/>
                  <a:pt x="627549" y="796247"/>
                </a:cubicBezTo>
                <a:close/>
                <a:moveTo>
                  <a:pt x="496149" y="740905"/>
                </a:moveTo>
                <a:cubicBezTo>
                  <a:pt x="493579" y="740896"/>
                  <a:pt x="491048" y="740273"/>
                  <a:pt x="488768" y="739087"/>
                </a:cubicBezTo>
                <a:cubicBezTo>
                  <a:pt x="478071" y="733524"/>
                  <a:pt x="467373" y="727676"/>
                  <a:pt x="456854" y="721686"/>
                </a:cubicBezTo>
                <a:cubicBezTo>
                  <a:pt x="449000" y="717581"/>
                  <a:pt x="445961" y="707886"/>
                  <a:pt x="450066" y="700032"/>
                </a:cubicBezTo>
                <a:cubicBezTo>
                  <a:pt x="454172" y="692178"/>
                  <a:pt x="463866" y="689139"/>
                  <a:pt x="471720" y="693244"/>
                </a:cubicBezTo>
                <a:cubicBezTo>
                  <a:pt x="472073" y="693429"/>
                  <a:pt x="472419" y="693627"/>
                  <a:pt x="472758" y="693837"/>
                </a:cubicBezTo>
                <a:cubicBezTo>
                  <a:pt x="482849" y="699613"/>
                  <a:pt x="493225" y="705247"/>
                  <a:pt x="503530" y="710596"/>
                </a:cubicBezTo>
                <a:cubicBezTo>
                  <a:pt x="511408" y="714656"/>
                  <a:pt x="514502" y="724333"/>
                  <a:pt x="510443" y="732210"/>
                </a:cubicBezTo>
                <a:cubicBezTo>
                  <a:pt x="507686" y="737560"/>
                  <a:pt x="502167" y="740917"/>
                  <a:pt x="496149" y="740905"/>
                </a:cubicBezTo>
                <a:close/>
                <a:moveTo>
                  <a:pt x="375376" y="665346"/>
                </a:moveTo>
                <a:cubicBezTo>
                  <a:pt x="371932" y="665344"/>
                  <a:pt x="368581" y="664231"/>
                  <a:pt x="365820" y="662173"/>
                </a:cubicBezTo>
                <a:cubicBezTo>
                  <a:pt x="356156" y="655041"/>
                  <a:pt x="346493" y="647517"/>
                  <a:pt x="337115" y="639994"/>
                </a:cubicBezTo>
                <a:cubicBezTo>
                  <a:pt x="330492" y="634106"/>
                  <a:pt x="329896" y="623963"/>
                  <a:pt x="335784" y="617340"/>
                </a:cubicBezTo>
                <a:cubicBezTo>
                  <a:pt x="341272" y="611167"/>
                  <a:pt x="350550" y="610169"/>
                  <a:pt x="357226" y="615033"/>
                </a:cubicBezTo>
                <a:cubicBezTo>
                  <a:pt x="366283" y="622165"/>
                  <a:pt x="375626" y="629510"/>
                  <a:pt x="384968" y="636428"/>
                </a:cubicBezTo>
                <a:cubicBezTo>
                  <a:pt x="392077" y="641719"/>
                  <a:pt x="393551" y="651771"/>
                  <a:pt x="388261" y="658880"/>
                </a:cubicBezTo>
                <a:cubicBezTo>
                  <a:pt x="385230" y="662952"/>
                  <a:pt x="380452" y="665350"/>
                  <a:pt x="375376" y="665346"/>
                </a:cubicBezTo>
                <a:close/>
                <a:moveTo>
                  <a:pt x="268046" y="571673"/>
                </a:moveTo>
                <a:cubicBezTo>
                  <a:pt x="263726" y="571683"/>
                  <a:pt x="259585" y="569947"/>
                  <a:pt x="256564" y="566859"/>
                </a:cubicBezTo>
                <a:cubicBezTo>
                  <a:pt x="248148" y="558230"/>
                  <a:pt x="239769" y="549315"/>
                  <a:pt x="231603" y="540401"/>
                </a:cubicBezTo>
                <a:cubicBezTo>
                  <a:pt x="226145" y="533419"/>
                  <a:pt x="227381" y="523335"/>
                  <a:pt x="234363" y="517877"/>
                </a:cubicBezTo>
                <a:cubicBezTo>
                  <a:pt x="240679" y="512939"/>
                  <a:pt x="249671" y="513421"/>
                  <a:pt x="255423" y="519006"/>
                </a:cubicBezTo>
                <a:cubicBezTo>
                  <a:pt x="263196" y="527600"/>
                  <a:pt x="271255" y="536193"/>
                  <a:pt x="279420" y="544501"/>
                </a:cubicBezTo>
                <a:cubicBezTo>
                  <a:pt x="285604" y="550877"/>
                  <a:pt x="285449" y="561058"/>
                  <a:pt x="279073" y="567242"/>
                </a:cubicBezTo>
                <a:cubicBezTo>
                  <a:pt x="276088" y="570137"/>
                  <a:pt x="272097" y="571764"/>
                  <a:pt x="267939" y="571780"/>
                </a:cubicBezTo>
                <a:close/>
                <a:moveTo>
                  <a:pt x="176761" y="462274"/>
                </a:moveTo>
                <a:cubicBezTo>
                  <a:pt x="171543" y="462295"/>
                  <a:pt x="166644" y="459765"/>
                  <a:pt x="163639" y="455499"/>
                </a:cubicBezTo>
                <a:cubicBezTo>
                  <a:pt x="156686" y="445658"/>
                  <a:pt x="149840" y="435567"/>
                  <a:pt x="143279" y="425511"/>
                </a:cubicBezTo>
                <a:cubicBezTo>
                  <a:pt x="138454" y="418077"/>
                  <a:pt x="140569" y="408139"/>
                  <a:pt x="148003" y="403314"/>
                </a:cubicBezTo>
                <a:cubicBezTo>
                  <a:pt x="155437" y="398489"/>
                  <a:pt x="165375" y="400604"/>
                  <a:pt x="170200" y="408039"/>
                </a:cubicBezTo>
                <a:cubicBezTo>
                  <a:pt x="176512" y="417738"/>
                  <a:pt x="183108" y="427472"/>
                  <a:pt x="189848" y="436957"/>
                </a:cubicBezTo>
                <a:cubicBezTo>
                  <a:pt x="194968" y="444190"/>
                  <a:pt x="193255" y="454205"/>
                  <a:pt x="186022" y="459325"/>
                </a:cubicBezTo>
                <a:cubicBezTo>
                  <a:pt x="183314" y="461242"/>
                  <a:pt x="180079" y="462272"/>
                  <a:pt x="176761" y="462274"/>
                </a:cubicBezTo>
                <a:close/>
                <a:moveTo>
                  <a:pt x="104019" y="339896"/>
                </a:moveTo>
                <a:cubicBezTo>
                  <a:pt x="97945" y="339849"/>
                  <a:pt x="92421" y="336369"/>
                  <a:pt x="89756" y="330911"/>
                </a:cubicBezTo>
                <a:cubicBezTo>
                  <a:pt x="84443" y="320213"/>
                  <a:pt x="79308" y="309088"/>
                  <a:pt x="74459" y="298105"/>
                </a:cubicBezTo>
                <a:cubicBezTo>
                  <a:pt x="70994" y="289949"/>
                  <a:pt x="74797" y="280528"/>
                  <a:pt x="82953" y="277063"/>
                </a:cubicBezTo>
                <a:cubicBezTo>
                  <a:pt x="90941" y="273669"/>
                  <a:pt x="100179" y="277242"/>
                  <a:pt x="103805" y="285126"/>
                </a:cubicBezTo>
                <a:cubicBezTo>
                  <a:pt x="108476" y="295823"/>
                  <a:pt x="113433" y="306520"/>
                  <a:pt x="118568" y="316790"/>
                </a:cubicBezTo>
                <a:cubicBezTo>
                  <a:pt x="122467" y="324748"/>
                  <a:pt x="119177" y="334360"/>
                  <a:pt x="111220" y="338260"/>
                </a:cubicBezTo>
                <a:cubicBezTo>
                  <a:pt x="109066" y="339315"/>
                  <a:pt x="106703" y="339874"/>
                  <a:pt x="104304" y="339896"/>
                </a:cubicBezTo>
                <a:close/>
                <a:moveTo>
                  <a:pt x="51709" y="207641"/>
                </a:moveTo>
                <a:cubicBezTo>
                  <a:pt x="44644" y="207637"/>
                  <a:pt x="38408" y="203022"/>
                  <a:pt x="36340" y="196266"/>
                </a:cubicBezTo>
                <a:cubicBezTo>
                  <a:pt x="32775" y="184749"/>
                  <a:pt x="29494" y="173017"/>
                  <a:pt x="26463" y="161357"/>
                </a:cubicBezTo>
                <a:cubicBezTo>
                  <a:pt x="24218" y="152781"/>
                  <a:pt x="29351" y="144008"/>
                  <a:pt x="37927" y="141763"/>
                </a:cubicBezTo>
                <a:cubicBezTo>
                  <a:pt x="46504" y="139518"/>
                  <a:pt x="55276" y="144651"/>
                  <a:pt x="57521" y="153227"/>
                </a:cubicBezTo>
                <a:cubicBezTo>
                  <a:pt x="60445" y="164459"/>
                  <a:pt x="63654" y="175799"/>
                  <a:pt x="67042" y="186924"/>
                </a:cubicBezTo>
                <a:cubicBezTo>
                  <a:pt x="69623" y="195381"/>
                  <a:pt x="64859" y="204329"/>
                  <a:pt x="56402" y="206910"/>
                </a:cubicBezTo>
                <a:cubicBezTo>
                  <a:pt x="56383" y="206916"/>
                  <a:pt x="56364" y="206922"/>
                  <a:pt x="56344" y="206928"/>
                </a:cubicBezTo>
                <a:cubicBezTo>
                  <a:pt x="54845" y="207402"/>
                  <a:pt x="53282" y="207642"/>
                  <a:pt x="51709" y="207641"/>
                </a:cubicBezTo>
                <a:close/>
                <a:moveTo>
                  <a:pt x="21150" y="68575"/>
                </a:moveTo>
                <a:cubicBezTo>
                  <a:pt x="13140" y="68560"/>
                  <a:pt x="6368" y="62640"/>
                  <a:pt x="5282" y="54704"/>
                </a:cubicBezTo>
                <a:cubicBezTo>
                  <a:pt x="3642" y="42795"/>
                  <a:pt x="2251" y="30671"/>
                  <a:pt x="1075" y="18654"/>
                </a:cubicBezTo>
                <a:cubicBezTo>
                  <a:pt x="228" y="9792"/>
                  <a:pt x="6725" y="1922"/>
                  <a:pt x="15588" y="1075"/>
                </a:cubicBezTo>
                <a:cubicBezTo>
                  <a:pt x="24449" y="228"/>
                  <a:pt x="32320" y="6725"/>
                  <a:pt x="33167" y="15588"/>
                </a:cubicBezTo>
                <a:cubicBezTo>
                  <a:pt x="34272" y="27176"/>
                  <a:pt x="35663" y="38872"/>
                  <a:pt x="37232" y="50354"/>
                </a:cubicBezTo>
                <a:cubicBezTo>
                  <a:pt x="38416" y="59133"/>
                  <a:pt x="32278" y="67216"/>
                  <a:pt x="23504" y="68433"/>
                </a:cubicBezTo>
                <a:cubicBezTo>
                  <a:pt x="22718" y="68469"/>
                  <a:pt x="21932" y="68445"/>
                  <a:pt x="21150" y="68361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82F375-DEF8-48FC-B333-F364B7980751}"/>
              </a:ext>
            </a:extLst>
          </p:cNvPr>
          <p:cNvSpPr/>
          <p:nvPr/>
        </p:nvSpPr>
        <p:spPr>
          <a:xfrm>
            <a:off x="927597" y="1884183"/>
            <a:ext cx="1822120" cy="1822120"/>
          </a:xfrm>
          <a:custGeom>
            <a:avLst/>
            <a:gdLst>
              <a:gd name="connsiteX0" fmla="*/ 912203 w 1822119"/>
              <a:gd name="connsiteY0" fmla="*/ 1823335 h 1822120"/>
              <a:gd name="connsiteX1" fmla="*/ 912203 w 1822119"/>
              <a:gd name="connsiteY1" fmla="*/ 1791243 h 1822120"/>
              <a:gd name="connsiteX2" fmla="*/ 1791313 w 1822119"/>
              <a:gd name="connsiteY2" fmla="*/ 912132 h 1822120"/>
              <a:gd name="connsiteX3" fmla="*/ 912203 w 1822119"/>
              <a:gd name="connsiteY3" fmla="*/ 33021 h 1822120"/>
              <a:gd name="connsiteX4" fmla="*/ 33093 w 1822119"/>
              <a:gd name="connsiteY4" fmla="*/ 912132 h 1822120"/>
              <a:gd name="connsiteX5" fmla="*/ 1000 w 1822119"/>
              <a:gd name="connsiteY5" fmla="*/ 912132 h 1822120"/>
              <a:gd name="connsiteX6" fmla="*/ 912203 w 1822119"/>
              <a:gd name="connsiteY6" fmla="*/ 1000 h 1822120"/>
              <a:gd name="connsiteX7" fmla="*/ 1823334 w 1822119"/>
              <a:gd name="connsiteY7" fmla="*/ 912203 h 1822120"/>
              <a:gd name="connsiteX8" fmla="*/ 912203 w 1822119"/>
              <a:gd name="connsiteY8" fmla="*/ 1823335 h 18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2119" h="1822120">
                <a:moveTo>
                  <a:pt x="912203" y="1823335"/>
                </a:moveTo>
                <a:lnTo>
                  <a:pt x="912203" y="1791243"/>
                </a:lnTo>
                <a:cubicBezTo>
                  <a:pt x="1396937" y="1791243"/>
                  <a:pt x="1791313" y="1396866"/>
                  <a:pt x="1791313" y="912132"/>
                </a:cubicBezTo>
                <a:cubicBezTo>
                  <a:pt x="1791313" y="427398"/>
                  <a:pt x="1396937" y="33021"/>
                  <a:pt x="912203" y="33021"/>
                </a:cubicBezTo>
                <a:cubicBezTo>
                  <a:pt x="427469" y="33021"/>
                  <a:pt x="33093" y="427398"/>
                  <a:pt x="33093" y="912132"/>
                </a:cubicBezTo>
                <a:lnTo>
                  <a:pt x="1000" y="912132"/>
                </a:lnTo>
                <a:cubicBezTo>
                  <a:pt x="1020" y="408908"/>
                  <a:pt x="408979" y="981"/>
                  <a:pt x="912203" y="1000"/>
                </a:cubicBezTo>
                <a:cubicBezTo>
                  <a:pt x="1415426" y="1020"/>
                  <a:pt x="1823354" y="408980"/>
                  <a:pt x="1823334" y="912203"/>
                </a:cubicBezTo>
                <a:cubicBezTo>
                  <a:pt x="1823315" y="1415399"/>
                  <a:pt x="1415399" y="1823315"/>
                  <a:pt x="912203" y="1823335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FBD2CD-27F3-4D9C-9DB1-B45CD3F8DC37}"/>
              </a:ext>
            </a:extLst>
          </p:cNvPr>
          <p:cNvSpPr/>
          <p:nvPr/>
        </p:nvSpPr>
        <p:spPr>
          <a:xfrm>
            <a:off x="1067769" y="2024283"/>
            <a:ext cx="1543988" cy="1543988"/>
          </a:xfrm>
          <a:custGeom>
            <a:avLst/>
            <a:gdLst>
              <a:gd name="connsiteX0" fmla="*/ 1543063 w 1543987"/>
              <a:gd name="connsiteY0" fmla="*/ 772032 h 1543988"/>
              <a:gd name="connsiteX1" fmla="*/ 772032 w 1543987"/>
              <a:gd name="connsiteY1" fmla="*/ 1543063 h 1543988"/>
              <a:gd name="connsiteX2" fmla="*/ 1000 w 1543987"/>
              <a:gd name="connsiteY2" fmla="*/ 772032 h 1543988"/>
              <a:gd name="connsiteX3" fmla="*/ 772032 w 1543987"/>
              <a:gd name="connsiteY3" fmla="*/ 1000 h 1543988"/>
              <a:gd name="connsiteX4" fmla="*/ 1543063 w 1543987"/>
              <a:gd name="connsiteY4" fmla="*/ 772032 h 154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87" h="1543988">
                <a:moveTo>
                  <a:pt x="1543063" y="772032"/>
                </a:moveTo>
                <a:cubicBezTo>
                  <a:pt x="1543063" y="1197861"/>
                  <a:pt x="1197860" y="1543063"/>
                  <a:pt x="772032" y="1543063"/>
                </a:cubicBezTo>
                <a:cubicBezTo>
                  <a:pt x="346203" y="1543063"/>
                  <a:pt x="1000" y="1197861"/>
                  <a:pt x="1000" y="772032"/>
                </a:cubicBezTo>
                <a:cubicBezTo>
                  <a:pt x="1000" y="346203"/>
                  <a:pt x="346203" y="1000"/>
                  <a:pt x="772032" y="1000"/>
                </a:cubicBezTo>
                <a:cubicBezTo>
                  <a:pt x="1197860" y="1000"/>
                  <a:pt x="1543063" y="346203"/>
                  <a:pt x="1543063" y="772032"/>
                </a:cubicBezTo>
                <a:close/>
              </a:path>
            </a:pathLst>
          </a:custGeom>
          <a:solidFill>
            <a:srgbClr val="F8FCFF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156C27-707A-410C-A08D-96839B93946C}"/>
              </a:ext>
            </a:extLst>
          </p:cNvPr>
          <p:cNvSpPr/>
          <p:nvPr/>
        </p:nvSpPr>
        <p:spPr>
          <a:xfrm>
            <a:off x="3765968" y="1884112"/>
            <a:ext cx="1822120" cy="1822120"/>
          </a:xfrm>
          <a:custGeom>
            <a:avLst/>
            <a:gdLst>
              <a:gd name="connsiteX0" fmla="*/ 912203 w 1822119"/>
              <a:gd name="connsiteY0" fmla="*/ 1823406 h 1822120"/>
              <a:gd name="connsiteX1" fmla="*/ 1000 w 1822119"/>
              <a:gd name="connsiteY1" fmla="*/ 912203 h 1822120"/>
              <a:gd name="connsiteX2" fmla="*/ 912203 w 1822119"/>
              <a:gd name="connsiteY2" fmla="*/ 1000 h 1822120"/>
              <a:gd name="connsiteX3" fmla="*/ 1823405 w 1822119"/>
              <a:gd name="connsiteY3" fmla="*/ 912203 h 1822120"/>
              <a:gd name="connsiteX4" fmla="*/ 1791313 w 1822119"/>
              <a:gd name="connsiteY4" fmla="*/ 912203 h 1822120"/>
              <a:gd name="connsiteX5" fmla="*/ 912203 w 1822119"/>
              <a:gd name="connsiteY5" fmla="*/ 33093 h 1822120"/>
              <a:gd name="connsiteX6" fmla="*/ 33092 w 1822119"/>
              <a:gd name="connsiteY6" fmla="*/ 912203 h 1822120"/>
              <a:gd name="connsiteX7" fmla="*/ 912203 w 1822119"/>
              <a:gd name="connsiteY7" fmla="*/ 1791314 h 18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2119" h="1822120">
                <a:moveTo>
                  <a:pt x="912203" y="1823406"/>
                </a:moveTo>
                <a:cubicBezTo>
                  <a:pt x="408960" y="1823406"/>
                  <a:pt x="1000" y="1415447"/>
                  <a:pt x="1000" y="912203"/>
                </a:cubicBezTo>
                <a:cubicBezTo>
                  <a:pt x="1000" y="408960"/>
                  <a:pt x="408960" y="1000"/>
                  <a:pt x="912203" y="1000"/>
                </a:cubicBezTo>
                <a:cubicBezTo>
                  <a:pt x="1415446" y="1000"/>
                  <a:pt x="1823405" y="408960"/>
                  <a:pt x="1823405" y="912203"/>
                </a:cubicBezTo>
                <a:lnTo>
                  <a:pt x="1791313" y="912203"/>
                </a:lnTo>
                <a:cubicBezTo>
                  <a:pt x="1791313" y="427469"/>
                  <a:pt x="1396936" y="33093"/>
                  <a:pt x="912203" y="33093"/>
                </a:cubicBezTo>
                <a:cubicBezTo>
                  <a:pt x="427469" y="33093"/>
                  <a:pt x="33092" y="427469"/>
                  <a:pt x="33092" y="912203"/>
                </a:cubicBezTo>
                <a:cubicBezTo>
                  <a:pt x="33092" y="1396937"/>
                  <a:pt x="427469" y="1791314"/>
                  <a:pt x="912203" y="1791314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D68E40-8A6E-42DD-86B0-8959221BF07C}"/>
              </a:ext>
            </a:extLst>
          </p:cNvPr>
          <p:cNvSpPr/>
          <p:nvPr/>
        </p:nvSpPr>
        <p:spPr>
          <a:xfrm>
            <a:off x="4747380" y="2779625"/>
            <a:ext cx="841527" cy="923540"/>
          </a:xfrm>
          <a:custGeom>
            <a:avLst/>
            <a:gdLst>
              <a:gd name="connsiteX0" fmla="*/ 17832 w 841526"/>
              <a:gd name="connsiteY0" fmla="*/ 923721 h 923540"/>
              <a:gd name="connsiteX1" fmla="*/ 1019 w 841526"/>
              <a:gd name="connsiteY1" fmla="*/ 908441 h 923540"/>
              <a:gd name="connsiteX2" fmla="*/ 16299 w 841526"/>
              <a:gd name="connsiteY2" fmla="*/ 891629 h 923540"/>
              <a:gd name="connsiteX3" fmla="*/ 51065 w 841526"/>
              <a:gd name="connsiteY3" fmla="*/ 887564 h 923540"/>
              <a:gd name="connsiteX4" fmla="*/ 69143 w 841526"/>
              <a:gd name="connsiteY4" fmla="*/ 901292 h 923540"/>
              <a:gd name="connsiteX5" fmla="*/ 55415 w 841526"/>
              <a:gd name="connsiteY5" fmla="*/ 919370 h 923540"/>
              <a:gd name="connsiteX6" fmla="*/ 19365 w 841526"/>
              <a:gd name="connsiteY6" fmla="*/ 923578 h 923540"/>
              <a:gd name="connsiteX7" fmla="*/ 158074 w 841526"/>
              <a:gd name="connsiteY7" fmla="*/ 898760 h 923540"/>
              <a:gd name="connsiteX8" fmla="*/ 141934 w 841526"/>
              <a:gd name="connsiteY8" fmla="*/ 882809 h 923540"/>
              <a:gd name="connsiteX9" fmla="*/ 154009 w 841526"/>
              <a:gd name="connsiteY9" fmla="*/ 867167 h 923540"/>
              <a:gd name="connsiteX10" fmla="*/ 187706 w 841526"/>
              <a:gd name="connsiteY10" fmla="*/ 857647 h 923540"/>
              <a:gd name="connsiteX11" fmla="*/ 208207 w 841526"/>
              <a:gd name="connsiteY11" fmla="*/ 867376 h 923540"/>
              <a:gd name="connsiteX12" fmla="*/ 198478 w 841526"/>
              <a:gd name="connsiteY12" fmla="*/ 887877 h 923540"/>
              <a:gd name="connsiteX13" fmla="*/ 197048 w 841526"/>
              <a:gd name="connsiteY13" fmla="*/ 888313 h 923540"/>
              <a:gd name="connsiteX14" fmla="*/ 162139 w 841526"/>
              <a:gd name="connsiteY14" fmla="*/ 898225 h 923540"/>
              <a:gd name="connsiteX15" fmla="*/ 158074 w 841526"/>
              <a:gd name="connsiteY15" fmla="*/ 898796 h 923540"/>
              <a:gd name="connsiteX16" fmla="*/ 292540 w 841526"/>
              <a:gd name="connsiteY16" fmla="*/ 851763 h 923540"/>
              <a:gd name="connsiteX17" fmla="*/ 276458 w 841526"/>
              <a:gd name="connsiteY17" fmla="*/ 835753 h 923540"/>
              <a:gd name="connsiteX18" fmla="*/ 286050 w 841526"/>
              <a:gd name="connsiteY18" fmla="*/ 821026 h 923540"/>
              <a:gd name="connsiteX19" fmla="*/ 317715 w 841526"/>
              <a:gd name="connsiteY19" fmla="*/ 806264 h 923540"/>
              <a:gd name="connsiteX20" fmla="*/ 339252 w 841526"/>
              <a:gd name="connsiteY20" fmla="*/ 813538 h 923540"/>
              <a:gd name="connsiteX21" fmla="*/ 331978 w 841526"/>
              <a:gd name="connsiteY21" fmla="*/ 835075 h 923540"/>
              <a:gd name="connsiteX22" fmla="*/ 299172 w 841526"/>
              <a:gd name="connsiteY22" fmla="*/ 850372 h 923540"/>
              <a:gd name="connsiteX23" fmla="*/ 292540 w 841526"/>
              <a:gd name="connsiteY23" fmla="*/ 851799 h 923540"/>
              <a:gd name="connsiteX24" fmla="*/ 417700 w 841526"/>
              <a:gd name="connsiteY24" fmla="*/ 784013 h 923540"/>
              <a:gd name="connsiteX25" fmla="*/ 401643 w 841526"/>
              <a:gd name="connsiteY25" fmla="*/ 767977 h 923540"/>
              <a:gd name="connsiteX26" fmla="*/ 408928 w 841526"/>
              <a:gd name="connsiteY26" fmla="*/ 754524 h 923540"/>
              <a:gd name="connsiteX27" fmla="*/ 437882 w 841526"/>
              <a:gd name="connsiteY27" fmla="*/ 734876 h 923540"/>
              <a:gd name="connsiteX28" fmla="*/ 460257 w 841526"/>
              <a:gd name="connsiteY28" fmla="*/ 738710 h 923540"/>
              <a:gd name="connsiteX29" fmla="*/ 456424 w 841526"/>
              <a:gd name="connsiteY29" fmla="*/ 761085 h 923540"/>
              <a:gd name="connsiteX30" fmla="*/ 426436 w 841526"/>
              <a:gd name="connsiteY30" fmla="*/ 781410 h 923540"/>
              <a:gd name="connsiteX31" fmla="*/ 417700 w 841526"/>
              <a:gd name="connsiteY31" fmla="*/ 784013 h 923540"/>
              <a:gd name="connsiteX32" fmla="*/ 530592 w 841526"/>
              <a:gd name="connsiteY32" fmla="*/ 697400 h 923540"/>
              <a:gd name="connsiteX33" fmla="*/ 514602 w 841526"/>
              <a:gd name="connsiteY33" fmla="*/ 681298 h 923540"/>
              <a:gd name="connsiteX34" fmla="*/ 519895 w 841526"/>
              <a:gd name="connsiteY34" fmla="*/ 669444 h 923540"/>
              <a:gd name="connsiteX35" fmla="*/ 545390 w 841526"/>
              <a:gd name="connsiteY35" fmla="*/ 645482 h 923540"/>
              <a:gd name="connsiteX36" fmla="*/ 568105 w 841526"/>
              <a:gd name="connsiteY36" fmla="*/ 645732 h 923540"/>
              <a:gd name="connsiteX37" fmla="*/ 567855 w 841526"/>
              <a:gd name="connsiteY37" fmla="*/ 668446 h 923540"/>
              <a:gd name="connsiteX38" fmla="*/ 541397 w 841526"/>
              <a:gd name="connsiteY38" fmla="*/ 693406 h 923540"/>
              <a:gd name="connsiteX39" fmla="*/ 530592 w 841526"/>
              <a:gd name="connsiteY39" fmla="*/ 697400 h 923540"/>
              <a:gd name="connsiteX40" fmla="*/ 628402 w 841526"/>
              <a:gd name="connsiteY40" fmla="*/ 593992 h 923540"/>
              <a:gd name="connsiteX41" fmla="*/ 612391 w 841526"/>
              <a:gd name="connsiteY41" fmla="*/ 577840 h 923540"/>
              <a:gd name="connsiteX42" fmla="*/ 615922 w 841526"/>
              <a:gd name="connsiteY42" fmla="*/ 567855 h 923540"/>
              <a:gd name="connsiteX43" fmla="*/ 637317 w 841526"/>
              <a:gd name="connsiteY43" fmla="*/ 540148 h 923540"/>
              <a:gd name="connsiteX44" fmla="*/ 659763 w 841526"/>
              <a:gd name="connsiteY44" fmla="*/ 536814 h 923540"/>
              <a:gd name="connsiteX45" fmla="*/ 663098 w 841526"/>
              <a:gd name="connsiteY45" fmla="*/ 559261 h 923540"/>
              <a:gd name="connsiteX46" fmla="*/ 640918 w 841526"/>
              <a:gd name="connsiteY46" fmla="*/ 588001 h 923540"/>
              <a:gd name="connsiteX47" fmla="*/ 628331 w 841526"/>
              <a:gd name="connsiteY47" fmla="*/ 593707 h 923540"/>
              <a:gd name="connsiteX48" fmla="*/ 708668 w 841526"/>
              <a:gd name="connsiteY48" fmla="*/ 476321 h 923540"/>
              <a:gd name="connsiteX49" fmla="*/ 692627 w 841526"/>
              <a:gd name="connsiteY49" fmla="*/ 460341 h 923540"/>
              <a:gd name="connsiteX50" fmla="*/ 694762 w 841526"/>
              <a:gd name="connsiteY50" fmla="*/ 452323 h 923540"/>
              <a:gd name="connsiteX51" fmla="*/ 711521 w 841526"/>
              <a:gd name="connsiteY51" fmla="*/ 421514 h 923540"/>
              <a:gd name="connsiteX52" fmla="*/ 733183 w 841526"/>
              <a:gd name="connsiteY52" fmla="*/ 414650 h 923540"/>
              <a:gd name="connsiteX53" fmla="*/ 740047 w 841526"/>
              <a:gd name="connsiteY53" fmla="*/ 436313 h 923540"/>
              <a:gd name="connsiteX54" fmla="*/ 722646 w 841526"/>
              <a:gd name="connsiteY54" fmla="*/ 468405 h 923540"/>
              <a:gd name="connsiteX55" fmla="*/ 708668 w 841526"/>
              <a:gd name="connsiteY55" fmla="*/ 475964 h 923540"/>
              <a:gd name="connsiteX56" fmla="*/ 769287 w 841526"/>
              <a:gd name="connsiteY56" fmla="*/ 347275 h 923540"/>
              <a:gd name="connsiteX57" fmla="*/ 763653 w 841526"/>
              <a:gd name="connsiteY57" fmla="*/ 346241 h 923540"/>
              <a:gd name="connsiteX58" fmla="*/ 754233 w 841526"/>
              <a:gd name="connsiteY58" fmla="*/ 325707 h 923540"/>
              <a:gd name="connsiteX59" fmla="*/ 754275 w 841526"/>
              <a:gd name="connsiteY59" fmla="*/ 325595 h 923540"/>
              <a:gd name="connsiteX60" fmla="*/ 765899 w 841526"/>
              <a:gd name="connsiteY60" fmla="*/ 292504 h 923540"/>
              <a:gd name="connsiteX61" fmla="*/ 786110 w 841526"/>
              <a:gd name="connsiteY61" fmla="*/ 282186 h 923540"/>
              <a:gd name="connsiteX62" fmla="*/ 796428 w 841526"/>
              <a:gd name="connsiteY62" fmla="*/ 302397 h 923540"/>
              <a:gd name="connsiteX63" fmla="*/ 796386 w 841526"/>
              <a:gd name="connsiteY63" fmla="*/ 302524 h 923540"/>
              <a:gd name="connsiteX64" fmla="*/ 784299 w 841526"/>
              <a:gd name="connsiteY64" fmla="*/ 336863 h 923540"/>
              <a:gd name="connsiteX65" fmla="*/ 769251 w 841526"/>
              <a:gd name="connsiteY65" fmla="*/ 346918 h 923540"/>
              <a:gd name="connsiteX66" fmla="*/ 808510 w 841526"/>
              <a:gd name="connsiteY66" fmla="*/ 210170 h 923540"/>
              <a:gd name="connsiteX67" fmla="*/ 792440 w 841526"/>
              <a:gd name="connsiteY67" fmla="*/ 194076 h 923540"/>
              <a:gd name="connsiteX68" fmla="*/ 792749 w 841526"/>
              <a:gd name="connsiteY68" fmla="*/ 190950 h 923540"/>
              <a:gd name="connsiteX69" fmla="*/ 798954 w 841526"/>
              <a:gd name="connsiteY69" fmla="*/ 156505 h 923540"/>
              <a:gd name="connsiteX70" fmla="*/ 817336 w 841526"/>
              <a:gd name="connsiteY70" fmla="*/ 143187 h 923540"/>
              <a:gd name="connsiteX71" fmla="*/ 830654 w 841526"/>
              <a:gd name="connsiteY71" fmla="*/ 161568 h 923540"/>
              <a:gd name="connsiteX72" fmla="*/ 824235 w 841526"/>
              <a:gd name="connsiteY72" fmla="*/ 197226 h 923540"/>
              <a:gd name="connsiteX73" fmla="*/ 808439 w 841526"/>
              <a:gd name="connsiteY73" fmla="*/ 209813 h 923540"/>
              <a:gd name="connsiteX74" fmla="*/ 825341 w 841526"/>
              <a:gd name="connsiteY74" fmla="*/ 68715 h 923540"/>
              <a:gd name="connsiteX75" fmla="*/ 824699 w 841526"/>
              <a:gd name="connsiteY75" fmla="*/ 68715 h 923540"/>
              <a:gd name="connsiteX76" fmla="*/ 809292 w 841526"/>
              <a:gd name="connsiteY76" fmla="*/ 52123 h 923540"/>
              <a:gd name="connsiteX77" fmla="*/ 809294 w 841526"/>
              <a:gd name="connsiteY77" fmla="*/ 52063 h 923540"/>
              <a:gd name="connsiteX78" fmla="*/ 809972 w 841526"/>
              <a:gd name="connsiteY78" fmla="*/ 17047 h 923540"/>
              <a:gd name="connsiteX79" fmla="*/ 826018 w 841526"/>
              <a:gd name="connsiteY79" fmla="*/ 1000 h 923540"/>
              <a:gd name="connsiteX80" fmla="*/ 842064 w 841526"/>
              <a:gd name="connsiteY80" fmla="*/ 17047 h 923540"/>
              <a:gd name="connsiteX81" fmla="*/ 841351 w 841526"/>
              <a:gd name="connsiteY81" fmla="*/ 53311 h 923540"/>
              <a:gd name="connsiteX82" fmla="*/ 825269 w 841526"/>
              <a:gd name="connsiteY82" fmla="*/ 68358 h 92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841526" h="923540">
                <a:moveTo>
                  <a:pt x="17832" y="923721"/>
                </a:moveTo>
                <a:cubicBezTo>
                  <a:pt x="8970" y="924144"/>
                  <a:pt x="1442" y="917303"/>
                  <a:pt x="1019" y="908441"/>
                </a:cubicBezTo>
                <a:cubicBezTo>
                  <a:pt x="596" y="899579"/>
                  <a:pt x="7436" y="892052"/>
                  <a:pt x="16299" y="891629"/>
                </a:cubicBezTo>
                <a:cubicBezTo>
                  <a:pt x="27851" y="890488"/>
                  <a:pt x="39583" y="889133"/>
                  <a:pt x="51065" y="887564"/>
                </a:cubicBezTo>
                <a:cubicBezTo>
                  <a:pt x="59848" y="886362"/>
                  <a:pt x="67942" y="892509"/>
                  <a:pt x="69143" y="901292"/>
                </a:cubicBezTo>
                <a:cubicBezTo>
                  <a:pt x="70344" y="910075"/>
                  <a:pt x="64198" y="918169"/>
                  <a:pt x="55415" y="919370"/>
                </a:cubicBezTo>
                <a:cubicBezTo>
                  <a:pt x="43505" y="921011"/>
                  <a:pt x="31381" y="922401"/>
                  <a:pt x="19365" y="923578"/>
                </a:cubicBezTo>
                <a:close/>
                <a:moveTo>
                  <a:pt x="158074" y="898760"/>
                </a:moveTo>
                <a:cubicBezTo>
                  <a:pt x="149212" y="898812"/>
                  <a:pt x="141986" y="891671"/>
                  <a:pt x="141934" y="882809"/>
                </a:cubicBezTo>
                <a:cubicBezTo>
                  <a:pt x="141890" y="875441"/>
                  <a:pt x="146870" y="868990"/>
                  <a:pt x="154009" y="867167"/>
                </a:cubicBezTo>
                <a:cubicBezTo>
                  <a:pt x="165241" y="864243"/>
                  <a:pt x="176581" y="861034"/>
                  <a:pt x="187706" y="857647"/>
                </a:cubicBezTo>
                <a:cubicBezTo>
                  <a:pt x="196054" y="854672"/>
                  <a:pt x="205233" y="859028"/>
                  <a:pt x="208207" y="867376"/>
                </a:cubicBezTo>
                <a:cubicBezTo>
                  <a:pt x="211182" y="875724"/>
                  <a:pt x="206826" y="884902"/>
                  <a:pt x="198478" y="887877"/>
                </a:cubicBezTo>
                <a:cubicBezTo>
                  <a:pt x="198009" y="888044"/>
                  <a:pt x="197532" y="888190"/>
                  <a:pt x="197048" y="888313"/>
                </a:cubicBezTo>
                <a:cubicBezTo>
                  <a:pt x="185531" y="891878"/>
                  <a:pt x="173799" y="895159"/>
                  <a:pt x="162139" y="898225"/>
                </a:cubicBezTo>
                <a:cubicBezTo>
                  <a:pt x="160814" y="898588"/>
                  <a:pt x="159448" y="898780"/>
                  <a:pt x="158074" y="898796"/>
                </a:cubicBezTo>
                <a:close/>
                <a:moveTo>
                  <a:pt x="292540" y="851763"/>
                </a:moveTo>
                <a:cubicBezTo>
                  <a:pt x="283678" y="851783"/>
                  <a:pt x="276478" y="844615"/>
                  <a:pt x="276458" y="835753"/>
                </a:cubicBezTo>
                <a:cubicBezTo>
                  <a:pt x="276443" y="829374"/>
                  <a:pt x="280210" y="823592"/>
                  <a:pt x="286050" y="821026"/>
                </a:cubicBezTo>
                <a:cubicBezTo>
                  <a:pt x="296748" y="816355"/>
                  <a:pt x="307445" y="811363"/>
                  <a:pt x="317715" y="806264"/>
                </a:cubicBezTo>
                <a:cubicBezTo>
                  <a:pt x="325671" y="802325"/>
                  <a:pt x="335313" y="805582"/>
                  <a:pt x="339252" y="813538"/>
                </a:cubicBezTo>
                <a:cubicBezTo>
                  <a:pt x="343191" y="821494"/>
                  <a:pt x="339934" y="831136"/>
                  <a:pt x="331978" y="835075"/>
                </a:cubicBezTo>
                <a:cubicBezTo>
                  <a:pt x="321281" y="840353"/>
                  <a:pt x="310155" y="845523"/>
                  <a:pt x="299172" y="850372"/>
                </a:cubicBezTo>
                <a:cubicBezTo>
                  <a:pt x="297088" y="851313"/>
                  <a:pt x="294827" y="851799"/>
                  <a:pt x="292540" y="851799"/>
                </a:cubicBezTo>
                <a:close/>
                <a:moveTo>
                  <a:pt x="417700" y="784013"/>
                </a:moveTo>
                <a:cubicBezTo>
                  <a:pt x="408838" y="784019"/>
                  <a:pt x="401649" y="776839"/>
                  <a:pt x="401643" y="767977"/>
                </a:cubicBezTo>
                <a:cubicBezTo>
                  <a:pt x="401640" y="762549"/>
                  <a:pt x="404381" y="757488"/>
                  <a:pt x="408928" y="754524"/>
                </a:cubicBezTo>
                <a:cubicBezTo>
                  <a:pt x="418662" y="748212"/>
                  <a:pt x="428397" y="741580"/>
                  <a:pt x="437882" y="734876"/>
                </a:cubicBezTo>
                <a:cubicBezTo>
                  <a:pt x="445119" y="729756"/>
                  <a:pt x="455137" y="731472"/>
                  <a:pt x="460257" y="738710"/>
                </a:cubicBezTo>
                <a:cubicBezTo>
                  <a:pt x="465377" y="745947"/>
                  <a:pt x="463661" y="755965"/>
                  <a:pt x="456424" y="761085"/>
                </a:cubicBezTo>
                <a:cubicBezTo>
                  <a:pt x="446583" y="768038"/>
                  <a:pt x="436491" y="774884"/>
                  <a:pt x="426436" y="781410"/>
                </a:cubicBezTo>
                <a:cubicBezTo>
                  <a:pt x="423843" y="783117"/>
                  <a:pt x="420804" y="784023"/>
                  <a:pt x="417700" y="784013"/>
                </a:cubicBezTo>
                <a:close/>
                <a:moveTo>
                  <a:pt x="530592" y="697400"/>
                </a:moveTo>
                <a:cubicBezTo>
                  <a:pt x="521731" y="697369"/>
                  <a:pt x="514572" y="690160"/>
                  <a:pt x="514602" y="681298"/>
                </a:cubicBezTo>
                <a:cubicBezTo>
                  <a:pt x="514618" y="676778"/>
                  <a:pt x="516540" y="672473"/>
                  <a:pt x="519895" y="669444"/>
                </a:cubicBezTo>
                <a:cubicBezTo>
                  <a:pt x="528489" y="661706"/>
                  <a:pt x="537082" y="653612"/>
                  <a:pt x="545390" y="645482"/>
                </a:cubicBezTo>
                <a:cubicBezTo>
                  <a:pt x="551732" y="639279"/>
                  <a:pt x="561901" y="639390"/>
                  <a:pt x="568105" y="645732"/>
                </a:cubicBezTo>
                <a:cubicBezTo>
                  <a:pt x="574308" y="652073"/>
                  <a:pt x="574196" y="662242"/>
                  <a:pt x="567855" y="668446"/>
                </a:cubicBezTo>
                <a:cubicBezTo>
                  <a:pt x="559226" y="676861"/>
                  <a:pt x="550311" y="685241"/>
                  <a:pt x="541397" y="693406"/>
                </a:cubicBezTo>
                <a:cubicBezTo>
                  <a:pt x="538419" y="696038"/>
                  <a:pt x="534566" y="697462"/>
                  <a:pt x="530592" y="697400"/>
                </a:cubicBezTo>
                <a:close/>
                <a:moveTo>
                  <a:pt x="628402" y="593992"/>
                </a:moveTo>
                <a:cubicBezTo>
                  <a:pt x="619521" y="593953"/>
                  <a:pt x="612352" y="586722"/>
                  <a:pt x="612391" y="577840"/>
                </a:cubicBezTo>
                <a:cubicBezTo>
                  <a:pt x="612406" y="574209"/>
                  <a:pt x="613651" y="570689"/>
                  <a:pt x="615922" y="567855"/>
                </a:cubicBezTo>
                <a:cubicBezTo>
                  <a:pt x="623054" y="558833"/>
                  <a:pt x="630399" y="549491"/>
                  <a:pt x="637317" y="540148"/>
                </a:cubicBezTo>
                <a:cubicBezTo>
                  <a:pt x="642594" y="533029"/>
                  <a:pt x="652644" y="531537"/>
                  <a:pt x="659763" y="536814"/>
                </a:cubicBezTo>
                <a:cubicBezTo>
                  <a:pt x="666882" y="542092"/>
                  <a:pt x="668375" y="552142"/>
                  <a:pt x="663098" y="559261"/>
                </a:cubicBezTo>
                <a:cubicBezTo>
                  <a:pt x="655966" y="568960"/>
                  <a:pt x="648442" y="578623"/>
                  <a:pt x="640918" y="588001"/>
                </a:cubicBezTo>
                <a:cubicBezTo>
                  <a:pt x="637792" y="591697"/>
                  <a:pt x="633171" y="593791"/>
                  <a:pt x="628331" y="593707"/>
                </a:cubicBezTo>
                <a:close/>
                <a:moveTo>
                  <a:pt x="708668" y="476321"/>
                </a:moveTo>
                <a:cubicBezTo>
                  <a:pt x="699826" y="476338"/>
                  <a:pt x="692644" y="469183"/>
                  <a:pt x="692627" y="460341"/>
                </a:cubicBezTo>
                <a:cubicBezTo>
                  <a:pt x="692622" y="457527"/>
                  <a:pt x="693358" y="454762"/>
                  <a:pt x="694762" y="452323"/>
                </a:cubicBezTo>
                <a:cubicBezTo>
                  <a:pt x="700502" y="442196"/>
                  <a:pt x="706172" y="431855"/>
                  <a:pt x="711521" y="421514"/>
                </a:cubicBezTo>
                <a:cubicBezTo>
                  <a:pt x="715607" y="413637"/>
                  <a:pt x="725305" y="410564"/>
                  <a:pt x="733183" y="414650"/>
                </a:cubicBezTo>
                <a:cubicBezTo>
                  <a:pt x="741060" y="418737"/>
                  <a:pt x="744133" y="428435"/>
                  <a:pt x="740047" y="436313"/>
                </a:cubicBezTo>
                <a:cubicBezTo>
                  <a:pt x="734485" y="447010"/>
                  <a:pt x="728637" y="457707"/>
                  <a:pt x="722646" y="468405"/>
                </a:cubicBezTo>
                <a:cubicBezTo>
                  <a:pt x="719654" y="473222"/>
                  <a:pt x="714337" y="476098"/>
                  <a:pt x="708668" y="475964"/>
                </a:cubicBezTo>
                <a:close/>
                <a:moveTo>
                  <a:pt x="769287" y="347275"/>
                </a:moveTo>
                <a:cubicBezTo>
                  <a:pt x="767361" y="347281"/>
                  <a:pt x="765451" y="346930"/>
                  <a:pt x="763653" y="346241"/>
                </a:cubicBezTo>
                <a:cubicBezTo>
                  <a:pt x="755381" y="343171"/>
                  <a:pt x="751164" y="333978"/>
                  <a:pt x="754233" y="325707"/>
                </a:cubicBezTo>
                <a:cubicBezTo>
                  <a:pt x="754247" y="325669"/>
                  <a:pt x="754261" y="325632"/>
                  <a:pt x="754275" y="325595"/>
                </a:cubicBezTo>
                <a:cubicBezTo>
                  <a:pt x="758339" y="314683"/>
                  <a:pt x="762262" y="303558"/>
                  <a:pt x="765899" y="292504"/>
                </a:cubicBezTo>
                <a:cubicBezTo>
                  <a:pt x="768631" y="284074"/>
                  <a:pt x="777680" y="279454"/>
                  <a:pt x="786110" y="282186"/>
                </a:cubicBezTo>
                <a:cubicBezTo>
                  <a:pt x="794541" y="284918"/>
                  <a:pt x="799160" y="293967"/>
                  <a:pt x="796428" y="302397"/>
                </a:cubicBezTo>
                <a:cubicBezTo>
                  <a:pt x="796414" y="302440"/>
                  <a:pt x="796401" y="302482"/>
                  <a:pt x="796386" y="302524"/>
                </a:cubicBezTo>
                <a:cubicBezTo>
                  <a:pt x="792607" y="314006"/>
                  <a:pt x="788542" y="325559"/>
                  <a:pt x="784299" y="336863"/>
                </a:cubicBezTo>
                <a:cubicBezTo>
                  <a:pt x="781848" y="343007"/>
                  <a:pt x="775865" y="347005"/>
                  <a:pt x="769251" y="346918"/>
                </a:cubicBezTo>
                <a:close/>
                <a:moveTo>
                  <a:pt x="808510" y="210170"/>
                </a:moveTo>
                <a:cubicBezTo>
                  <a:pt x="799629" y="210163"/>
                  <a:pt x="792434" y="202958"/>
                  <a:pt x="792440" y="194076"/>
                </a:cubicBezTo>
                <a:cubicBezTo>
                  <a:pt x="792441" y="193027"/>
                  <a:pt x="792545" y="191980"/>
                  <a:pt x="792749" y="190950"/>
                </a:cubicBezTo>
                <a:cubicBezTo>
                  <a:pt x="795032" y="179575"/>
                  <a:pt x="797135" y="167987"/>
                  <a:pt x="798954" y="156505"/>
                </a:cubicBezTo>
                <a:cubicBezTo>
                  <a:pt x="800352" y="147751"/>
                  <a:pt x="808582" y="141788"/>
                  <a:pt x="817336" y="143187"/>
                </a:cubicBezTo>
                <a:cubicBezTo>
                  <a:pt x="826089" y="144585"/>
                  <a:pt x="832052" y="152814"/>
                  <a:pt x="830654" y="161568"/>
                </a:cubicBezTo>
                <a:cubicBezTo>
                  <a:pt x="828764" y="173478"/>
                  <a:pt x="826589" y="185495"/>
                  <a:pt x="824235" y="197226"/>
                </a:cubicBezTo>
                <a:cubicBezTo>
                  <a:pt x="822590" y="204617"/>
                  <a:pt x="816011" y="209860"/>
                  <a:pt x="808439" y="209813"/>
                </a:cubicBezTo>
                <a:close/>
                <a:moveTo>
                  <a:pt x="825341" y="68715"/>
                </a:moveTo>
                <a:lnTo>
                  <a:pt x="824699" y="68715"/>
                </a:lnTo>
                <a:cubicBezTo>
                  <a:pt x="815863" y="68388"/>
                  <a:pt x="808965" y="60959"/>
                  <a:pt x="809292" y="52123"/>
                </a:cubicBezTo>
                <a:cubicBezTo>
                  <a:pt x="809293" y="52103"/>
                  <a:pt x="809293" y="52082"/>
                  <a:pt x="809294" y="52063"/>
                </a:cubicBezTo>
                <a:cubicBezTo>
                  <a:pt x="809723" y="40474"/>
                  <a:pt x="809972" y="28671"/>
                  <a:pt x="809972" y="17047"/>
                </a:cubicBezTo>
                <a:cubicBezTo>
                  <a:pt x="809972" y="8185"/>
                  <a:pt x="817156" y="1000"/>
                  <a:pt x="826018" y="1000"/>
                </a:cubicBezTo>
                <a:cubicBezTo>
                  <a:pt x="834880" y="1000"/>
                  <a:pt x="842064" y="8185"/>
                  <a:pt x="842064" y="17047"/>
                </a:cubicBezTo>
                <a:cubicBezTo>
                  <a:pt x="842064" y="29099"/>
                  <a:pt x="841815" y="41294"/>
                  <a:pt x="841351" y="53311"/>
                </a:cubicBezTo>
                <a:cubicBezTo>
                  <a:pt x="840822" y="61794"/>
                  <a:pt x="833770" y="68394"/>
                  <a:pt x="825269" y="68358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40C42D-DBB1-4B6C-99A6-496CBECC82FB}"/>
              </a:ext>
            </a:extLst>
          </p:cNvPr>
          <p:cNvSpPr/>
          <p:nvPr/>
        </p:nvSpPr>
        <p:spPr>
          <a:xfrm>
            <a:off x="3906139" y="2024283"/>
            <a:ext cx="1543988" cy="1543988"/>
          </a:xfrm>
          <a:custGeom>
            <a:avLst/>
            <a:gdLst>
              <a:gd name="connsiteX0" fmla="*/ 1543063 w 1543987"/>
              <a:gd name="connsiteY0" fmla="*/ 772032 h 1543988"/>
              <a:gd name="connsiteX1" fmla="*/ 772032 w 1543987"/>
              <a:gd name="connsiteY1" fmla="*/ 1543063 h 1543988"/>
              <a:gd name="connsiteX2" fmla="*/ 1001 w 1543987"/>
              <a:gd name="connsiteY2" fmla="*/ 772032 h 1543988"/>
              <a:gd name="connsiteX3" fmla="*/ 772032 w 1543987"/>
              <a:gd name="connsiteY3" fmla="*/ 1000 h 1543988"/>
              <a:gd name="connsiteX4" fmla="*/ 1543063 w 1543987"/>
              <a:gd name="connsiteY4" fmla="*/ 772032 h 154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87" h="1543988">
                <a:moveTo>
                  <a:pt x="1543063" y="772032"/>
                </a:moveTo>
                <a:cubicBezTo>
                  <a:pt x="1543063" y="1197861"/>
                  <a:pt x="1197860" y="1543063"/>
                  <a:pt x="772032" y="1543063"/>
                </a:cubicBezTo>
                <a:cubicBezTo>
                  <a:pt x="346203" y="1543063"/>
                  <a:pt x="1001" y="1197861"/>
                  <a:pt x="1001" y="772032"/>
                </a:cubicBezTo>
                <a:cubicBezTo>
                  <a:pt x="1001" y="346203"/>
                  <a:pt x="346203" y="1000"/>
                  <a:pt x="772032" y="1000"/>
                </a:cubicBezTo>
                <a:cubicBezTo>
                  <a:pt x="1197860" y="1000"/>
                  <a:pt x="1543063" y="346203"/>
                  <a:pt x="1543063" y="772032"/>
                </a:cubicBezTo>
                <a:close/>
              </a:path>
            </a:pathLst>
          </a:custGeom>
          <a:solidFill>
            <a:srgbClr val="F8FCFF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1AED56D-223D-49CA-8FFD-D0C36E96DA0B}"/>
              </a:ext>
            </a:extLst>
          </p:cNvPr>
          <p:cNvSpPr/>
          <p:nvPr/>
        </p:nvSpPr>
        <p:spPr>
          <a:xfrm>
            <a:off x="6604338" y="1884183"/>
            <a:ext cx="1822120" cy="1822120"/>
          </a:xfrm>
          <a:custGeom>
            <a:avLst/>
            <a:gdLst>
              <a:gd name="connsiteX0" fmla="*/ 912203 w 1822119"/>
              <a:gd name="connsiteY0" fmla="*/ 1823335 h 1822120"/>
              <a:gd name="connsiteX1" fmla="*/ 912203 w 1822119"/>
              <a:gd name="connsiteY1" fmla="*/ 1791243 h 1822120"/>
              <a:gd name="connsiteX2" fmla="*/ 1791313 w 1822119"/>
              <a:gd name="connsiteY2" fmla="*/ 912132 h 1822120"/>
              <a:gd name="connsiteX3" fmla="*/ 912203 w 1822119"/>
              <a:gd name="connsiteY3" fmla="*/ 33021 h 1822120"/>
              <a:gd name="connsiteX4" fmla="*/ 33093 w 1822119"/>
              <a:gd name="connsiteY4" fmla="*/ 912132 h 1822120"/>
              <a:gd name="connsiteX5" fmla="*/ 1000 w 1822119"/>
              <a:gd name="connsiteY5" fmla="*/ 912132 h 1822120"/>
              <a:gd name="connsiteX6" fmla="*/ 912203 w 1822119"/>
              <a:gd name="connsiteY6" fmla="*/ 1000 h 1822120"/>
              <a:gd name="connsiteX7" fmla="*/ 1823334 w 1822119"/>
              <a:gd name="connsiteY7" fmla="*/ 912203 h 1822120"/>
              <a:gd name="connsiteX8" fmla="*/ 912203 w 1822119"/>
              <a:gd name="connsiteY8" fmla="*/ 1823335 h 18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2119" h="1822120">
                <a:moveTo>
                  <a:pt x="912203" y="1823335"/>
                </a:moveTo>
                <a:lnTo>
                  <a:pt x="912203" y="1791243"/>
                </a:lnTo>
                <a:cubicBezTo>
                  <a:pt x="1396937" y="1791243"/>
                  <a:pt x="1791313" y="1396866"/>
                  <a:pt x="1791313" y="912132"/>
                </a:cubicBezTo>
                <a:cubicBezTo>
                  <a:pt x="1791313" y="427398"/>
                  <a:pt x="1396937" y="33021"/>
                  <a:pt x="912203" y="33021"/>
                </a:cubicBezTo>
                <a:cubicBezTo>
                  <a:pt x="427469" y="33021"/>
                  <a:pt x="33093" y="427398"/>
                  <a:pt x="33093" y="912132"/>
                </a:cubicBezTo>
                <a:lnTo>
                  <a:pt x="1000" y="912132"/>
                </a:lnTo>
                <a:cubicBezTo>
                  <a:pt x="1020" y="408908"/>
                  <a:pt x="408979" y="981"/>
                  <a:pt x="912203" y="1000"/>
                </a:cubicBezTo>
                <a:cubicBezTo>
                  <a:pt x="1415426" y="1020"/>
                  <a:pt x="1823354" y="408980"/>
                  <a:pt x="1823334" y="912203"/>
                </a:cubicBezTo>
                <a:cubicBezTo>
                  <a:pt x="1823314" y="1415399"/>
                  <a:pt x="1415398" y="1823315"/>
                  <a:pt x="912203" y="1823335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362197-3442-476E-96C4-5F1D3C661A77}"/>
              </a:ext>
            </a:extLst>
          </p:cNvPr>
          <p:cNvSpPr/>
          <p:nvPr/>
        </p:nvSpPr>
        <p:spPr>
          <a:xfrm>
            <a:off x="6608505" y="2866465"/>
            <a:ext cx="923540" cy="841527"/>
          </a:xfrm>
          <a:custGeom>
            <a:avLst/>
            <a:gdLst>
              <a:gd name="connsiteX0" fmla="*/ 908035 w 923540"/>
              <a:gd name="connsiteY0" fmla="*/ 841053 h 841527"/>
              <a:gd name="connsiteX1" fmla="*/ 871771 w 923540"/>
              <a:gd name="connsiteY1" fmla="*/ 840339 h 841527"/>
              <a:gd name="connsiteX2" fmla="*/ 856349 w 923540"/>
              <a:gd name="connsiteY2" fmla="*/ 823669 h 841527"/>
              <a:gd name="connsiteX3" fmla="*/ 873020 w 923540"/>
              <a:gd name="connsiteY3" fmla="*/ 808247 h 841527"/>
              <a:gd name="connsiteX4" fmla="*/ 908035 w 923540"/>
              <a:gd name="connsiteY4" fmla="*/ 808925 h 841527"/>
              <a:gd name="connsiteX5" fmla="*/ 924081 w 923540"/>
              <a:gd name="connsiteY5" fmla="*/ 824971 h 841527"/>
              <a:gd name="connsiteX6" fmla="*/ 908035 w 923540"/>
              <a:gd name="connsiteY6" fmla="*/ 841017 h 841527"/>
              <a:gd name="connsiteX7" fmla="*/ 766046 w 923540"/>
              <a:gd name="connsiteY7" fmla="*/ 829856 h 841527"/>
              <a:gd name="connsiteX8" fmla="*/ 763514 w 923540"/>
              <a:gd name="connsiteY8" fmla="*/ 829642 h 841527"/>
              <a:gd name="connsiteX9" fmla="*/ 727856 w 923540"/>
              <a:gd name="connsiteY9" fmla="*/ 823224 h 841527"/>
              <a:gd name="connsiteX10" fmla="*/ 715860 w 923540"/>
              <a:gd name="connsiteY10" fmla="*/ 803961 h 841527"/>
              <a:gd name="connsiteX11" fmla="*/ 734167 w 923540"/>
              <a:gd name="connsiteY11" fmla="*/ 791773 h 841527"/>
              <a:gd name="connsiteX12" fmla="*/ 768649 w 923540"/>
              <a:gd name="connsiteY12" fmla="*/ 797942 h 841527"/>
              <a:gd name="connsiteX13" fmla="*/ 783429 w 923540"/>
              <a:gd name="connsiteY13" fmla="*/ 815254 h 841527"/>
              <a:gd name="connsiteX14" fmla="*/ 766117 w 923540"/>
              <a:gd name="connsiteY14" fmla="*/ 830034 h 841527"/>
              <a:gd name="connsiteX15" fmla="*/ 627550 w 923540"/>
              <a:gd name="connsiteY15" fmla="*/ 796230 h 841527"/>
              <a:gd name="connsiteX16" fmla="*/ 622522 w 923540"/>
              <a:gd name="connsiteY16" fmla="*/ 795410 h 841527"/>
              <a:gd name="connsiteX17" fmla="*/ 588184 w 923540"/>
              <a:gd name="connsiteY17" fmla="*/ 783322 h 841527"/>
              <a:gd name="connsiteX18" fmla="*/ 579595 w 923540"/>
              <a:gd name="connsiteY18" fmla="*/ 762318 h 841527"/>
              <a:gd name="connsiteX19" fmla="*/ 599452 w 923540"/>
              <a:gd name="connsiteY19" fmla="*/ 753298 h 841527"/>
              <a:gd name="connsiteX20" fmla="*/ 632578 w 923540"/>
              <a:gd name="connsiteY20" fmla="*/ 764958 h 841527"/>
              <a:gd name="connsiteX21" fmla="*/ 642740 w 923540"/>
              <a:gd name="connsiteY21" fmla="*/ 785249 h 841527"/>
              <a:gd name="connsiteX22" fmla="*/ 627551 w 923540"/>
              <a:gd name="connsiteY22" fmla="*/ 796230 h 841527"/>
              <a:gd name="connsiteX23" fmla="*/ 496151 w 923540"/>
              <a:gd name="connsiteY23" fmla="*/ 740889 h 841527"/>
              <a:gd name="connsiteX24" fmla="*/ 488770 w 923540"/>
              <a:gd name="connsiteY24" fmla="*/ 739071 h 841527"/>
              <a:gd name="connsiteX25" fmla="*/ 456678 w 923540"/>
              <a:gd name="connsiteY25" fmla="*/ 721670 h 841527"/>
              <a:gd name="connsiteX26" fmla="*/ 449890 w 923540"/>
              <a:gd name="connsiteY26" fmla="*/ 700016 h 841527"/>
              <a:gd name="connsiteX27" fmla="*/ 471544 w 923540"/>
              <a:gd name="connsiteY27" fmla="*/ 693228 h 841527"/>
              <a:gd name="connsiteX28" fmla="*/ 472581 w 923540"/>
              <a:gd name="connsiteY28" fmla="*/ 693821 h 841527"/>
              <a:gd name="connsiteX29" fmla="*/ 503354 w 923540"/>
              <a:gd name="connsiteY29" fmla="*/ 710580 h 841527"/>
              <a:gd name="connsiteX30" fmla="*/ 510266 w 923540"/>
              <a:gd name="connsiteY30" fmla="*/ 732194 h 841527"/>
              <a:gd name="connsiteX31" fmla="*/ 495973 w 923540"/>
              <a:gd name="connsiteY31" fmla="*/ 740889 h 841527"/>
              <a:gd name="connsiteX32" fmla="*/ 375377 w 923540"/>
              <a:gd name="connsiteY32" fmla="*/ 665330 h 841527"/>
              <a:gd name="connsiteX33" fmla="*/ 365821 w 923540"/>
              <a:gd name="connsiteY33" fmla="*/ 662157 h 841527"/>
              <a:gd name="connsiteX34" fmla="*/ 337295 w 923540"/>
              <a:gd name="connsiteY34" fmla="*/ 639977 h 841527"/>
              <a:gd name="connsiteX35" fmla="*/ 335964 w 923540"/>
              <a:gd name="connsiteY35" fmla="*/ 617324 h 841527"/>
              <a:gd name="connsiteX36" fmla="*/ 357406 w 923540"/>
              <a:gd name="connsiteY36" fmla="*/ 615017 h 841527"/>
              <a:gd name="connsiteX37" fmla="*/ 385148 w 923540"/>
              <a:gd name="connsiteY37" fmla="*/ 636412 h 841527"/>
              <a:gd name="connsiteX38" fmla="*/ 388440 w 923540"/>
              <a:gd name="connsiteY38" fmla="*/ 658864 h 841527"/>
              <a:gd name="connsiteX39" fmla="*/ 375556 w 923540"/>
              <a:gd name="connsiteY39" fmla="*/ 665330 h 841527"/>
              <a:gd name="connsiteX40" fmla="*/ 268047 w 923540"/>
              <a:gd name="connsiteY40" fmla="*/ 571657 h 841527"/>
              <a:gd name="connsiteX41" fmla="*/ 256565 w 923540"/>
              <a:gd name="connsiteY41" fmla="*/ 566843 h 841527"/>
              <a:gd name="connsiteX42" fmla="*/ 231605 w 923540"/>
              <a:gd name="connsiteY42" fmla="*/ 540385 h 841527"/>
              <a:gd name="connsiteX43" fmla="*/ 234365 w 923540"/>
              <a:gd name="connsiteY43" fmla="*/ 517861 h 841527"/>
              <a:gd name="connsiteX44" fmla="*/ 255425 w 923540"/>
              <a:gd name="connsiteY44" fmla="*/ 518990 h 841527"/>
              <a:gd name="connsiteX45" fmla="*/ 279386 w 923540"/>
              <a:gd name="connsiteY45" fmla="*/ 544485 h 841527"/>
              <a:gd name="connsiteX46" fmla="*/ 279159 w 923540"/>
              <a:gd name="connsiteY46" fmla="*/ 567177 h 841527"/>
              <a:gd name="connsiteX47" fmla="*/ 267940 w 923540"/>
              <a:gd name="connsiteY47" fmla="*/ 571764 h 841527"/>
              <a:gd name="connsiteX48" fmla="*/ 176834 w 923540"/>
              <a:gd name="connsiteY48" fmla="*/ 462258 h 841527"/>
              <a:gd name="connsiteX49" fmla="*/ 163747 w 923540"/>
              <a:gd name="connsiteY49" fmla="*/ 455483 h 841527"/>
              <a:gd name="connsiteX50" fmla="*/ 143387 w 923540"/>
              <a:gd name="connsiteY50" fmla="*/ 425495 h 841527"/>
              <a:gd name="connsiteX51" fmla="*/ 148111 w 923540"/>
              <a:gd name="connsiteY51" fmla="*/ 403298 h 841527"/>
              <a:gd name="connsiteX52" fmla="*/ 170308 w 923540"/>
              <a:gd name="connsiteY52" fmla="*/ 408023 h 841527"/>
              <a:gd name="connsiteX53" fmla="*/ 189921 w 923540"/>
              <a:gd name="connsiteY53" fmla="*/ 436941 h 841527"/>
              <a:gd name="connsiteX54" fmla="*/ 186200 w 923540"/>
              <a:gd name="connsiteY54" fmla="*/ 459275 h 841527"/>
              <a:gd name="connsiteX55" fmla="*/ 176834 w 923540"/>
              <a:gd name="connsiteY55" fmla="*/ 462258 h 841527"/>
              <a:gd name="connsiteX56" fmla="*/ 104128 w 923540"/>
              <a:gd name="connsiteY56" fmla="*/ 339880 h 841527"/>
              <a:gd name="connsiteX57" fmla="*/ 89865 w 923540"/>
              <a:gd name="connsiteY57" fmla="*/ 330894 h 841527"/>
              <a:gd name="connsiteX58" fmla="*/ 74567 w 923540"/>
              <a:gd name="connsiteY58" fmla="*/ 298089 h 841527"/>
              <a:gd name="connsiteX59" fmla="*/ 83062 w 923540"/>
              <a:gd name="connsiteY59" fmla="*/ 277046 h 841527"/>
              <a:gd name="connsiteX60" fmla="*/ 103914 w 923540"/>
              <a:gd name="connsiteY60" fmla="*/ 285110 h 841527"/>
              <a:gd name="connsiteX61" fmla="*/ 118676 w 923540"/>
              <a:gd name="connsiteY61" fmla="*/ 316774 h 841527"/>
              <a:gd name="connsiteX62" fmla="*/ 111328 w 923540"/>
              <a:gd name="connsiteY62" fmla="*/ 338244 h 841527"/>
              <a:gd name="connsiteX63" fmla="*/ 104413 w 923540"/>
              <a:gd name="connsiteY63" fmla="*/ 339880 h 841527"/>
              <a:gd name="connsiteX64" fmla="*/ 51710 w 923540"/>
              <a:gd name="connsiteY64" fmla="*/ 207625 h 841527"/>
              <a:gd name="connsiteX65" fmla="*/ 36342 w 923540"/>
              <a:gd name="connsiteY65" fmla="*/ 196250 h 841527"/>
              <a:gd name="connsiteX66" fmla="*/ 26465 w 923540"/>
              <a:gd name="connsiteY66" fmla="*/ 161341 h 841527"/>
              <a:gd name="connsiteX67" fmla="*/ 37929 w 923540"/>
              <a:gd name="connsiteY67" fmla="*/ 141747 h 841527"/>
              <a:gd name="connsiteX68" fmla="*/ 57523 w 923540"/>
              <a:gd name="connsiteY68" fmla="*/ 153211 h 841527"/>
              <a:gd name="connsiteX69" fmla="*/ 67044 w 923540"/>
              <a:gd name="connsiteY69" fmla="*/ 186908 h 841527"/>
              <a:gd name="connsiteX70" fmla="*/ 56404 w 923540"/>
              <a:gd name="connsiteY70" fmla="*/ 206894 h 841527"/>
              <a:gd name="connsiteX71" fmla="*/ 56346 w 923540"/>
              <a:gd name="connsiteY71" fmla="*/ 206912 h 841527"/>
              <a:gd name="connsiteX72" fmla="*/ 51710 w 923540"/>
              <a:gd name="connsiteY72" fmla="*/ 207625 h 841527"/>
              <a:gd name="connsiteX73" fmla="*/ 21152 w 923540"/>
              <a:gd name="connsiteY73" fmla="*/ 68559 h 841527"/>
              <a:gd name="connsiteX74" fmla="*/ 5284 w 923540"/>
              <a:gd name="connsiteY74" fmla="*/ 54688 h 841527"/>
              <a:gd name="connsiteX75" fmla="*/ 1076 w 923540"/>
              <a:gd name="connsiteY75" fmla="*/ 18674 h 841527"/>
              <a:gd name="connsiteX76" fmla="*/ 15571 w 923540"/>
              <a:gd name="connsiteY76" fmla="*/ 1076 h 841527"/>
              <a:gd name="connsiteX77" fmla="*/ 33169 w 923540"/>
              <a:gd name="connsiteY77" fmla="*/ 15571 h 841527"/>
              <a:gd name="connsiteX78" fmla="*/ 37198 w 923540"/>
              <a:gd name="connsiteY78" fmla="*/ 50338 h 841527"/>
              <a:gd name="connsiteX79" fmla="*/ 23505 w 923540"/>
              <a:gd name="connsiteY79" fmla="*/ 68416 h 841527"/>
              <a:gd name="connsiteX80" fmla="*/ 21152 w 923540"/>
              <a:gd name="connsiteY80" fmla="*/ 68345 h 841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923540" h="841527">
                <a:moveTo>
                  <a:pt x="908035" y="841053"/>
                </a:moveTo>
                <a:cubicBezTo>
                  <a:pt x="895983" y="841053"/>
                  <a:pt x="883753" y="840803"/>
                  <a:pt x="871771" y="840339"/>
                </a:cubicBezTo>
                <a:cubicBezTo>
                  <a:pt x="862909" y="839995"/>
                  <a:pt x="856005" y="832531"/>
                  <a:pt x="856349" y="823669"/>
                </a:cubicBezTo>
                <a:cubicBezTo>
                  <a:pt x="856694" y="814807"/>
                  <a:pt x="864157" y="807903"/>
                  <a:pt x="873020" y="808247"/>
                </a:cubicBezTo>
                <a:cubicBezTo>
                  <a:pt x="884608" y="808675"/>
                  <a:pt x="896376" y="808925"/>
                  <a:pt x="908035" y="808925"/>
                </a:cubicBezTo>
                <a:cubicBezTo>
                  <a:pt x="916897" y="808925"/>
                  <a:pt x="924081" y="816109"/>
                  <a:pt x="924081" y="824971"/>
                </a:cubicBezTo>
                <a:cubicBezTo>
                  <a:pt x="924081" y="833833"/>
                  <a:pt x="916897" y="841017"/>
                  <a:pt x="908035" y="841017"/>
                </a:cubicBezTo>
                <a:close/>
                <a:moveTo>
                  <a:pt x="766046" y="829856"/>
                </a:moveTo>
                <a:cubicBezTo>
                  <a:pt x="765197" y="829854"/>
                  <a:pt x="764351" y="829783"/>
                  <a:pt x="763514" y="829642"/>
                </a:cubicBezTo>
                <a:cubicBezTo>
                  <a:pt x="751604" y="827752"/>
                  <a:pt x="739588" y="825577"/>
                  <a:pt x="727856" y="823224"/>
                </a:cubicBezTo>
                <a:cubicBezTo>
                  <a:pt x="719224" y="821217"/>
                  <a:pt x="713853" y="812593"/>
                  <a:pt x="715860" y="803961"/>
                </a:cubicBezTo>
                <a:cubicBezTo>
                  <a:pt x="717781" y="795697"/>
                  <a:pt x="725803" y="790357"/>
                  <a:pt x="734167" y="791773"/>
                </a:cubicBezTo>
                <a:cubicBezTo>
                  <a:pt x="745543" y="794055"/>
                  <a:pt x="757131" y="796123"/>
                  <a:pt x="768649" y="797942"/>
                </a:cubicBezTo>
                <a:cubicBezTo>
                  <a:pt x="777511" y="798641"/>
                  <a:pt x="784128" y="806392"/>
                  <a:pt x="783429" y="815254"/>
                </a:cubicBezTo>
                <a:cubicBezTo>
                  <a:pt x="782730" y="824116"/>
                  <a:pt x="774979" y="830733"/>
                  <a:pt x="766117" y="830034"/>
                </a:cubicBezTo>
                <a:close/>
                <a:moveTo>
                  <a:pt x="627550" y="796230"/>
                </a:moveTo>
                <a:cubicBezTo>
                  <a:pt x="625840" y="796237"/>
                  <a:pt x="624142" y="795960"/>
                  <a:pt x="622522" y="795410"/>
                </a:cubicBezTo>
                <a:cubicBezTo>
                  <a:pt x="611076" y="791631"/>
                  <a:pt x="599523" y="787566"/>
                  <a:pt x="588184" y="783322"/>
                </a:cubicBezTo>
                <a:cubicBezTo>
                  <a:pt x="580012" y="779894"/>
                  <a:pt x="576167" y="770490"/>
                  <a:pt x="579595" y="762318"/>
                </a:cubicBezTo>
                <a:cubicBezTo>
                  <a:pt x="582839" y="754584"/>
                  <a:pt x="591493" y="750653"/>
                  <a:pt x="599452" y="753298"/>
                </a:cubicBezTo>
                <a:cubicBezTo>
                  <a:pt x="610399" y="757363"/>
                  <a:pt x="621524" y="761286"/>
                  <a:pt x="632578" y="764958"/>
                </a:cubicBezTo>
                <a:cubicBezTo>
                  <a:pt x="640987" y="767755"/>
                  <a:pt x="645537" y="776840"/>
                  <a:pt x="642740" y="785249"/>
                </a:cubicBezTo>
                <a:cubicBezTo>
                  <a:pt x="640563" y="791793"/>
                  <a:pt x="634448" y="796215"/>
                  <a:pt x="627551" y="796230"/>
                </a:cubicBezTo>
                <a:close/>
                <a:moveTo>
                  <a:pt x="496151" y="740889"/>
                </a:moveTo>
                <a:cubicBezTo>
                  <a:pt x="493581" y="740880"/>
                  <a:pt x="491050" y="740257"/>
                  <a:pt x="488770" y="739071"/>
                </a:cubicBezTo>
                <a:cubicBezTo>
                  <a:pt x="478072" y="733508"/>
                  <a:pt x="467375" y="727660"/>
                  <a:pt x="456678" y="721670"/>
                </a:cubicBezTo>
                <a:cubicBezTo>
                  <a:pt x="448824" y="717565"/>
                  <a:pt x="445785" y="707870"/>
                  <a:pt x="449890" y="700016"/>
                </a:cubicBezTo>
                <a:cubicBezTo>
                  <a:pt x="453995" y="692162"/>
                  <a:pt x="463690" y="689123"/>
                  <a:pt x="471544" y="693228"/>
                </a:cubicBezTo>
                <a:cubicBezTo>
                  <a:pt x="471897" y="693413"/>
                  <a:pt x="472243" y="693611"/>
                  <a:pt x="472581" y="693821"/>
                </a:cubicBezTo>
                <a:cubicBezTo>
                  <a:pt x="482672" y="699562"/>
                  <a:pt x="493013" y="705231"/>
                  <a:pt x="503354" y="710580"/>
                </a:cubicBezTo>
                <a:cubicBezTo>
                  <a:pt x="511231" y="714640"/>
                  <a:pt x="514326" y="724317"/>
                  <a:pt x="510266" y="732194"/>
                </a:cubicBezTo>
                <a:cubicBezTo>
                  <a:pt x="507509" y="737544"/>
                  <a:pt x="501991" y="740901"/>
                  <a:pt x="495973" y="740889"/>
                </a:cubicBezTo>
                <a:close/>
                <a:moveTo>
                  <a:pt x="375377" y="665330"/>
                </a:moveTo>
                <a:cubicBezTo>
                  <a:pt x="371934" y="665328"/>
                  <a:pt x="368582" y="664215"/>
                  <a:pt x="365821" y="662157"/>
                </a:cubicBezTo>
                <a:cubicBezTo>
                  <a:pt x="356158" y="655025"/>
                  <a:pt x="346495" y="647501"/>
                  <a:pt x="337295" y="639977"/>
                </a:cubicBezTo>
                <a:cubicBezTo>
                  <a:pt x="330671" y="634089"/>
                  <a:pt x="330076" y="623947"/>
                  <a:pt x="335964" y="617324"/>
                </a:cubicBezTo>
                <a:cubicBezTo>
                  <a:pt x="341452" y="611150"/>
                  <a:pt x="350730" y="610152"/>
                  <a:pt x="357406" y="615017"/>
                </a:cubicBezTo>
                <a:cubicBezTo>
                  <a:pt x="366463" y="622148"/>
                  <a:pt x="375770" y="629494"/>
                  <a:pt x="385148" y="636412"/>
                </a:cubicBezTo>
                <a:cubicBezTo>
                  <a:pt x="392257" y="641702"/>
                  <a:pt x="393731" y="651755"/>
                  <a:pt x="388440" y="658864"/>
                </a:cubicBezTo>
                <a:cubicBezTo>
                  <a:pt x="385410" y="662936"/>
                  <a:pt x="380631" y="665334"/>
                  <a:pt x="375556" y="665330"/>
                </a:cubicBezTo>
                <a:close/>
                <a:moveTo>
                  <a:pt x="268047" y="571657"/>
                </a:moveTo>
                <a:cubicBezTo>
                  <a:pt x="263727" y="571667"/>
                  <a:pt x="259586" y="569931"/>
                  <a:pt x="256565" y="566843"/>
                </a:cubicBezTo>
                <a:cubicBezTo>
                  <a:pt x="248150" y="558214"/>
                  <a:pt x="239770" y="549299"/>
                  <a:pt x="231605" y="540385"/>
                </a:cubicBezTo>
                <a:cubicBezTo>
                  <a:pt x="226147" y="533403"/>
                  <a:pt x="227383" y="523318"/>
                  <a:pt x="234365" y="517861"/>
                </a:cubicBezTo>
                <a:cubicBezTo>
                  <a:pt x="240681" y="512923"/>
                  <a:pt x="249672" y="513405"/>
                  <a:pt x="255425" y="518990"/>
                </a:cubicBezTo>
                <a:cubicBezTo>
                  <a:pt x="263198" y="527584"/>
                  <a:pt x="271257" y="536177"/>
                  <a:pt x="279386" y="544485"/>
                </a:cubicBezTo>
                <a:cubicBezTo>
                  <a:pt x="285590" y="550814"/>
                  <a:pt x="285488" y="560973"/>
                  <a:pt x="279159" y="567177"/>
                </a:cubicBezTo>
                <a:cubicBezTo>
                  <a:pt x="276163" y="570114"/>
                  <a:pt x="272136" y="571760"/>
                  <a:pt x="267940" y="571764"/>
                </a:cubicBezTo>
                <a:close/>
                <a:moveTo>
                  <a:pt x="176834" y="462258"/>
                </a:moveTo>
                <a:cubicBezTo>
                  <a:pt x="171627" y="462273"/>
                  <a:pt x="166741" y="459743"/>
                  <a:pt x="163747" y="455483"/>
                </a:cubicBezTo>
                <a:cubicBezTo>
                  <a:pt x="156616" y="445642"/>
                  <a:pt x="149948" y="435550"/>
                  <a:pt x="143387" y="425495"/>
                </a:cubicBezTo>
                <a:cubicBezTo>
                  <a:pt x="138562" y="418061"/>
                  <a:pt x="140677" y="408123"/>
                  <a:pt x="148111" y="403298"/>
                </a:cubicBezTo>
                <a:cubicBezTo>
                  <a:pt x="155545" y="398473"/>
                  <a:pt x="165484" y="400588"/>
                  <a:pt x="170308" y="408023"/>
                </a:cubicBezTo>
                <a:cubicBezTo>
                  <a:pt x="176620" y="417721"/>
                  <a:pt x="183217" y="427456"/>
                  <a:pt x="189921" y="436941"/>
                </a:cubicBezTo>
                <a:cubicBezTo>
                  <a:pt x="195061" y="444136"/>
                  <a:pt x="193395" y="454135"/>
                  <a:pt x="186200" y="459275"/>
                </a:cubicBezTo>
                <a:cubicBezTo>
                  <a:pt x="183468" y="461227"/>
                  <a:pt x="180192" y="462271"/>
                  <a:pt x="176834" y="462258"/>
                </a:cubicBezTo>
                <a:close/>
                <a:moveTo>
                  <a:pt x="104128" y="339880"/>
                </a:moveTo>
                <a:cubicBezTo>
                  <a:pt x="98054" y="339833"/>
                  <a:pt x="92529" y="336353"/>
                  <a:pt x="89865" y="330894"/>
                </a:cubicBezTo>
                <a:cubicBezTo>
                  <a:pt x="84587" y="320197"/>
                  <a:pt x="79452" y="309143"/>
                  <a:pt x="74567" y="298089"/>
                </a:cubicBezTo>
                <a:cubicBezTo>
                  <a:pt x="71102" y="289933"/>
                  <a:pt x="74906" y="280512"/>
                  <a:pt x="83062" y="277046"/>
                </a:cubicBezTo>
                <a:cubicBezTo>
                  <a:pt x="91049" y="273653"/>
                  <a:pt x="100287" y="277225"/>
                  <a:pt x="103914" y="285110"/>
                </a:cubicBezTo>
                <a:cubicBezTo>
                  <a:pt x="108620" y="295807"/>
                  <a:pt x="113577" y="306504"/>
                  <a:pt x="118676" y="316774"/>
                </a:cubicBezTo>
                <a:cubicBezTo>
                  <a:pt x="122576" y="324732"/>
                  <a:pt x="119286" y="334344"/>
                  <a:pt x="111328" y="338244"/>
                </a:cubicBezTo>
                <a:cubicBezTo>
                  <a:pt x="109175" y="339299"/>
                  <a:pt x="106811" y="339858"/>
                  <a:pt x="104413" y="339880"/>
                </a:cubicBezTo>
                <a:close/>
                <a:moveTo>
                  <a:pt x="51710" y="207625"/>
                </a:moveTo>
                <a:cubicBezTo>
                  <a:pt x="44645" y="207621"/>
                  <a:pt x="38410" y="203006"/>
                  <a:pt x="36342" y="196250"/>
                </a:cubicBezTo>
                <a:cubicBezTo>
                  <a:pt x="32776" y="184697"/>
                  <a:pt x="29496" y="172966"/>
                  <a:pt x="26465" y="161341"/>
                </a:cubicBezTo>
                <a:cubicBezTo>
                  <a:pt x="24220" y="152765"/>
                  <a:pt x="29352" y="143992"/>
                  <a:pt x="37929" y="141747"/>
                </a:cubicBezTo>
                <a:cubicBezTo>
                  <a:pt x="46505" y="139502"/>
                  <a:pt x="55278" y="144635"/>
                  <a:pt x="57523" y="153211"/>
                </a:cubicBezTo>
                <a:cubicBezTo>
                  <a:pt x="60447" y="164408"/>
                  <a:pt x="63656" y="175747"/>
                  <a:pt x="67044" y="186908"/>
                </a:cubicBezTo>
                <a:cubicBezTo>
                  <a:pt x="69625" y="195365"/>
                  <a:pt x="64861" y="204313"/>
                  <a:pt x="56404" y="206894"/>
                </a:cubicBezTo>
                <a:cubicBezTo>
                  <a:pt x="56385" y="206900"/>
                  <a:pt x="56366" y="206906"/>
                  <a:pt x="56346" y="206912"/>
                </a:cubicBezTo>
                <a:cubicBezTo>
                  <a:pt x="54847" y="207386"/>
                  <a:pt x="53283" y="207626"/>
                  <a:pt x="51710" y="207625"/>
                </a:cubicBezTo>
                <a:close/>
                <a:moveTo>
                  <a:pt x="21152" y="68559"/>
                </a:moveTo>
                <a:cubicBezTo>
                  <a:pt x="13142" y="68544"/>
                  <a:pt x="6370" y="62624"/>
                  <a:pt x="5284" y="54688"/>
                </a:cubicBezTo>
                <a:cubicBezTo>
                  <a:pt x="3644" y="42743"/>
                  <a:pt x="2217" y="30619"/>
                  <a:pt x="1076" y="18674"/>
                </a:cubicBezTo>
                <a:cubicBezTo>
                  <a:pt x="220" y="9812"/>
                  <a:pt x="6709" y="1933"/>
                  <a:pt x="15571" y="1076"/>
                </a:cubicBezTo>
                <a:cubicBezTo>
                  <a:pt x="24433" y="220"/>
                  <a:pt x="32311" y="6709"/>
                  <a:pt x="33169" y="15571"/>
                </a:cubicBezTo>
                <a:cubicBezTo>
                  <a:pt x="34274" y="27125"/>
                  <a:pt x="35629" y="38820"/>
                  <a:pt x="37198" y="50338"/>
                </a:cubicBezTo>
                <a:cubicBezTo>
                  <a:pt x="38403" y="59110"/>
                  <a:pt x="32276" y="67200"/>
                  <a:pt x="23505" y="68416"/>
                </a:cubicBezTo>
                <a:cubicBezTo>
                  <a:pt x="22720" y="68452"/>
                  <a:pt x="21934" y="68428"/>
                  <a:pt x="21152" y="68345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5A2EAE-566F-48A1-BA94-82603CD167D3}"/>
              </a:ext>
            </a:extLst>
          </p:cNvPr>
          <p:cNvSpPr/>
          <p:nvPr/>
        </p:nvSpPr>
        <p:spPr>
          <a:xfrm>
            <a:off x="6744509" y="2024283"/>
            <a:ext cx="1543988" cy="1543988"/>
          </a:xfrm>
          <a:custGeom>
            <a:avLst/>
            <a:gdLst>
              <a:gd name="connsiteX0" fmla="*/ 1543063 w 1543987"/>
              <a:gd name="connsiteY0" fmla="*/ 772032 h 1543988"/>
              <a:gd name="connsiteX1" fmla="*/ 772032 w 1543987"/>
              <a:gd name="connsiteY1" fmla="*/ 1543063 h 1543988"/>
              <a:gd name="connsiteX2" fmla="*/ 1001 w 1543987"/>
              <a:gd name="connsiteY2" fmla="*/ 772032 h 1543988"/>
              <a:gd name="connsiteX3" fmla="*/ 772032 w 1543987"/>
              <a:gd name="connsiteY3" fmla="*/ 1000 h 1543988"/>
              <a:gd name="connsiteX4" fmla="*/ 1543063 w 1543987"/>
              <a:gd name="connsiteY4" fmla="*/ 772032 h 154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87" h="1543988">
                <a:moveTo>
                  <a:pt x="1543063" y="772032"/>
                </a:moveTo>
                <a:cubicBezTo>
                  <a:pt x="1543063" y="1197861"/>
                  <a:pt x="1197860" y="1543063"/>
                  <a:pt x="772032" y="1543063"/>
                </a:cubicBezTo>
                <a:cubicBezTo>
                  <a:pt x="346203" y="1543063"/>
                  <a:pt x="1001" y="1197861"/>
                  <a:pt x="1001" y="772032"/>
                </a:cubicBezTo>
                <a:cubicBezTo>
                  <a:pt x="1001" y="346203"/>
                  <a:pt x="346203" y="1000"/>
                  <a:pt x="772032" y="1000"/>
                </a:cubicBezTo>
                <a:cubicBezTo>
                  <a:pt x="1197860" y="1000"/>
                  <a:pt x="1543063" y="346203"/>
                  <a:pt x="1543063" y="772032"/>
                </a:cubicBezTo>
                <a:close/>
              </a:path>
            </a:pathLst>
          </a:custGeom>
          <a:solidFill>
            <a:srgbClr val="F8FCFF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07A093-1C0A-4FCE-A56D-79FA74FFE1B1}"/>
              </a:ext>
            </a:extLst>
          </p:cNvPr>
          <p:cNvSpPr/>
          <p:nvPr/>
        </p:nvSpPr>
        <p:spPr>
          <a:xfrm>
            <a:off x="9442707" y="1884112"/>
            <a:ext cx="1822120" cy="1822120"/>
          </a:xfrm>
          <a:custGeom>
            <a:avLst/>
            <a:gdLst>
              <a:gd name="connsiteX0" fmla="*/ 912203 w 1822119"/>
              <a:gd name="connsiteY0" fmla="*/ 1823406 h 1822120"/>
              <a:gd name="connsiteX1" fmla="*/ 1000 w 1822119"/>
              <a:gd name="connsiteY1" fmla="*/ 912203 h 1822120"/>
              <a:gd name="connsiteX2" fmla="*/ 912203 w 1822119"/>
              <a:gd name="connsiteY2" fmla="*/ 1000 h 1822120"/>
              <a:gd name="connsiteX3" fmla="*/ 1823406 w 1822119"/>
              <a:gd name="connsiteY3" fmla="*/ 912203 h 1822120"/>
              <a:gd name="connsiteX4" fmla="*/ 1791314 w 1822119"/>
              <a:gd name="connsiteY4" fmla="*/ 912203 h 1822120"/>
              <a:gd name="connsiteX5" fmla="*/ 912203 w 1822119"/>
              <a:gd name="connsiteY5" fmla="*/ 33093 h 1822120"/>
              <a:gd name="connsiteX6" fmla="*/ 33093 w 1822119"/>
              <a:gd name="connsiteY6" fmla="*/ 912203 h 1822120"/>
              <a:gd name="connsiteX7" fmla="*/ 912203 w 1822119"/>
              <a:gd name="connsiteY7" fmla="*/ 1791314 h 18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2119" h="1822120">
                <a:moveTo>
                  <a:pt x="912203" y="1823406"/>
                </a:moveTo>
                <a:cubicBezTo>
                  <a:pt x="408960" y="1823406"/>
                  <a:pt x="1000" y="1415447"/>
                  <a:pt x="1000" y="912203"/>
                </a:cubicBezTo>
                <a:cubicBezTo>
                  <a:pt x="1000" y="408960"/>
                  <a:pt x="408960" y="1000"/>
                  <a:pt x="912203" y="1000"/>
                </a:cubicBezTo>
                <a:cubicBezTo>
                  <a:pt x="1415446" y="1000"/>
                  <a:pt x="1823406" y="408960"/>
                  <a:pt x="1823406" y="912203"/>
                </a:cubicBezTo>
                <a:lnTo>
                  <a:pt x="1791314" y="912203"/>
                </a:lnTo>
                <a:cubicBezTo>
                  <a:pt x="1791314" y="427469"/>
                  <a:pt x="1396937" y="33093"/>
                  <a:pt x="912203" y="33093"/>
                </a:cubicBezTo>
                <a:cubicBezTo>
                  <a:pt x="427470" y="33093"/>
                  <a:pt x="33093" y="427469"/>
                  <a:pt x="33093" y="912203"/>
                </a:cubicBezTo>
                <a:cubicBezTo>
                  <a:pt x="33093" y="1396937"/>
                  <a:pt x="427470" y="1791314"/>
                  <a:pt x="912203" y="1791314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C43C4ED-8926-4F41-8309-EEB3CD4CA8F6}"/>
              </a:ext>
            </a:extLst>
          </p:cNvPr>
          <p:cNvSpPr/>
          <p:nvPr/>
        </p:nvSpPr>
        <p:spPr>
          <a:xfrm>
            <a:off x="10424120" y="2779625"/>
            <a:ext cx="841527" cy="923540"/>
          </a:xfrm>
          <a:custGeom>
            <a:avLst/>
            <a:gdLst>
              <a:gd name="connsiteX0" fmla="*/ 17832 w 841526"/>
              <a:gd name="connsiteY0" fmla="*/ 923721 h 923540"/>
              <a:gd name="connsiteX1" fmla="*/ 1019 w 841526"/>
              <a:gd name="connsiteY1" fmla="*/ 908441 h 923540"/>
              <a:gd name="connsiteX2" fmla="*/ 16298 w 841526"/>
              <a:gd name="connsiteY2" fmla="*/ 891629 h 923540"/>
              <a:gd name="connsiteX3" fmla="*/ 51066 w 841526"/>
              <a:gd name="connsiteY3" fmla="*/ 887564 h 923540"/>
              <a:gd name="connsiteX4" fmla="*/ 69144 w 841526"/>
              <a:gd name="connsiteY4" fmla="*/ 901292 h 923540"/>
              <a:gd name="connsiteX5" fmla="*/ 55416 w 841526"/>
              <a:gd name="connsiteY5" fmla="*/ 919370 h 923540"/>
              <a:gd name="connsiteX6" fmla="*/ 19365 w 841526"/>
              <a:gd name="connsiteY6" fmla="*/ 923578 h 923540"/>
              <a:gd name="connsiteX7" fmla="*/ 158075 w 841526"/>
              <a:gd name="connsiteY7" fmla="*/ 898760 h 923540"/>
              <a:gd name="connsiteX8" fmla="*/ 141934 w 841526"/>
              <a:gd name="connsiteY8" fmla="*/ 882809 h 923540"/>
              <a:gd name="connsiteX9" fmla="*/ 154010 w 841526"/>
              <a:gd name="connsiteY9" fmla="*/ 867167 h 923540"/>
              <a:gd name="connsiteX10" fmla="*/ 187706 w 841526"/>
              <a:gd name="connsiteY10" fmla="*/ 857647 h 923540"/>
              <a:gd name="connsiteX11" fmla="*/ 208207 w 841526"/>
              <a:gd name="connsiteY11" fmla="*/ 867376 h 923540"/>
              <a:gd name="connsiteX12" fmla="*/ 198477 w 841526"/>
              <a:gd name="connsiteY12" fmla="*/ 887877 h 923540"/>
              <a:gd name="connsiteX13" fmla="*/ 197048 w 841526"/>
              <a:gd name="connsiteY13" fmla="*/ 888313 h 923540"/>
              <a:gd name="connsiteX14" fmla="*/ 162140 w 841526"/>
              <a:gd name="connsiteY14" fmla="*/ 898225 h 923540"/>
              <a:gd name="connsiteX15" fmla="*/ 158075 w 841526"/>
              <a:gd name="connsiteY15" fmla="*/ 898796 h 923540"/>
              <a:gd name="connsiteX16" fmla="*/ 292541 w 841526"/>
              <a:gd name="connsiteY16" fmla="*/ 851728 h 923540"/>
              <a:gd name="connsiteX17" fmla="*/ 276539 w 841526"/>
              <a:gd name="connsiteY17" fmla="*/ 835637 h 923540"/>
              <a:gd name="connsiteX18" fmla="*/ 286051 w 841526"/>
              <a:gd name="connsiteY18" fmla="*/ 821026 h 923540"/>
              <a:gd name="connsiteX19" fmla="*/ 317715 w 841526"/>
              <a:gd name="connsiteY19" fmla="*/ 806264 h 923540"/>
              <a:gd name="connsiteX20" fmla="*/ 339252 w 841526"/>
              <a:gd name="connsiteY20" fmla="*/ 813538 h 923540"/>
              <a:gd name="connsiteX21" fmla="*/ 331978 w 841526"/>
              <a:gd name="connsiteY21" fmla="*/ 835075 h 923540"/>
              <a:gd name="connsiteX22" fmla="*/ 299173 w 841526"/>
              <a:gd name="connsiteY22" fmla="*/ 850372 h 923540"/>
              <a:gd name="connsiteX23" fmla="*/ 292540 w 841526"/>
              <a:gd name="connsiteY23" fmla="*/ 851763 h 923540"/>
              <a:gd name="connsiteX24" fmla="*/ 417700 w 841526"/>
              <a:gd name="connsiteY24" fmla="*/ 783977 h 923540"/>
              <a:gd name="connsiteX25" fmla="*/ 401643 w 841526"/>
              <a:gd name="connsiteY25" fmla="*/ 767942 h 923540"/>
              <a:gd name="connsiteX26" fmla="*/ 408928 w 841526"/>
              <a:gd name="connsiteY26" fmla="*/ 754488 h 923540"/>
              <a:gd name="connsiteX27" fmla="*/ 437883 w 841526"/>
              <a:gd name="connsiteY27" fmla="*/ 734841 h 923540"/>
              <a:gd name="connsiteX28" fmla="*/ 460258 w 841526"/>
              <a:gd name="connsiteY28" fmla="*/ 738674 h 923540"/>
              <a:gd name="connsiteX29" fmla="*/ 456425 w 841526"/>
              <a:gd name="connsiteY29" fmla="*/ 761049 h 923540"/>
              <a:gd name="connsiteX30" fmla="*/ 426436 w 841526"/>
              <a:gd name="connsiteY30" fmla="*/ 781374 h 923540"/>
              <a:gd name="connsiteX31" fmla="*/ 417700 w 841526"/>
              <a:gd name="connsiteY31" fmla="*/ 784013 h 923540"/>
              <a:gd name="connsiteX32" fmla="*/ 530593 w 841526"/>
              <a:gd name="connsiteY32" fmla="*/ 697400 h 923540"/>
              <a:gd name="connsiteX33" fmla="*/ 514603 w 841526"/>
              <a:gd name="connsiteY33" fmla="*/ 681298 h 923540"/>
              <a:gd name="connsiteX34" fmla="*/ 519896 w 841526"/>
              <a:gd name="connsiteY34" fmla="*/ 669444 h 923540"/>
              <a:gd name="connsiteX35" fmla="*/ 545391 w 841526"/>
              <a:gd name="connsiteY35" fmla="*/ 645482 h 923540"/>
              <a:gd name="connsiteX36" fmla="*/ 568105 w 841526"/>
              <a:gd name="connsiteY36" fmla="*/ 645732 h 923540"/>
              <a:gd name="connsiteX37" fmla="*/ 567856 w 841526"/>
              <a:gd name="connsiteY37" fmla="*/ 668446 h 923540"/>
              <a:gd name="connsiteX38" fmla="*/ 541398 w 841526"/>
              <a:gd name="connsiteY38" fmla="*/ 693406 h 923540"/>
              <a:gd name="connsiteX39" fmla="*/ 530593 w 841526"/>
              <a:gd name="connsiteY39" fmla="*/ 697400 h 923540"/>
              <a:gd name="connsiteX40" fmla="*/ 628403 w 841526"/>
              <a:gd name="connsiteY40" fmla="*/ 593992 h 923540"/>
              <a:gd name="connsiteX41" fmla="*/ 612381 w 841526"/>
              <a:gd name="connsiteY41" fmla="*/ 577922 h 923540"/>
              <a:gd name="connsiteX42" fmla="*/ 615922 w 841526"/>
              <a:gd name="connsiteY42" fmla="*/ 567890 h 923540"/>
              <a:gd name="connsiteX43" fmla="*/ 637317 w 841526"/>
              <a:gd name="connsiteY43" fmla="*/ 540148 h 923540"/>
              <a:gd name="connsiteX44" fmla="*/ 659607 w 841526"/>
              <a:gd name="connsiteY44" fmla="*/ 535892 h 923540"/>
              <a:gd name="connsiteX45" fmla="*/ 663863 w 841526"/>
              <a:gd name="connsiteY45" fmla="*/ 558182 h 923540"/>
              <a:gd name="connsiteX46" fmla="*/ 663062 w 841526"/>
              <a:gd name="connsiteY46" fmla="*/ 559261 h 923540"/>
              <a:gd name="connsiteX47" fmla="*/ 640883 w 841526"/>
              <a:gd name="connsiteY47" fmla="*/ 588001 h 923540"/>
              <a:gd name="connsiteX48" fmla="*/ 628331 w 841526"/>
              <a:gd name="connsiteY48" fmla="*/ 593707 h 923540"/>
              <a:gd name="connsiteX49" fmla="*/ 708669 w 841526"/>
              <a:gd name="connsiteY49" fmla="*/ 476321 h 923540"/>
              <a:gd name="connsiteX50" fmla="*/ 692617 w 841526"/>
              <a:gd name="connsiteY50" fmla="*/ 460280 h 923540"/>
              <a:gd name="connsiteX51" fmla="*/ 694726 w 841526"/>
              <a:gd name="connsiteY51" fmla="*/ 452323 h 923540"/>
              <a:gd name="connsiteX52" fmla="*/ 711521 w 841526"/>
              <a:gd name="connsiteY52" fmla="*/ 421514 h 923540"/>
              <a:gd name="connsiteX53" fmla="*/ 733183 w 841526"/>
              <a:gd name="connsiteY53" fmla="*/ 414650 h 923540"/>
              <a:gd name="connsiteX54" fmla="*/ 740048 w 841526"/>
              <a:gd name="connsiteY54" fmla="*/ 436313 h 923540"/>
              <a:gd name="connsiteX55" fmla="*/ 722646 w 841526"/>
              <a:gd name="connsiteY55" fmla="*/ 468405 h 923540"/>
              <a:gd name="connsiteX56" fmla="*/ 708669 w 841526"/>
              <a:gd name="connsiteY56" fmla="*/ 475964 h 923540"/>
              <a:gd name="connsiteX57" fmla="*/ 769287 w 841526"/>
              <a:gd name="connsiteY57" fmla="*/ 347275 h 923540"/>
              <a:gd name="connsiteX58" fmla="*/ 763653 w 841526"/>
              <a:gd name="connsiteY58" fmla="*/ 346241 h 923540"/>
              <a:gd name="connsiteX59" fmla="*/ 754240 w 841526"/>
              <a:gd name="connsiteY59" fmla="*/ 325595 h 923540"/>
              <a:gd name="connsiteX60" fmla="*/ 765935 w 841526"/>
              <a:gd name="connsiteY60" fmla="*/ 292504 h 923540"/>
              <a:gd name="connsiteX61" fmla="*/ 785803 w 841526"/>
              <a:gd name="connsiteY61" fmla="*/ 281539 h 923540"/>
              <a:gd name="connsiteX62" fmla="*/ 796769 w 841526"/>
              <a:gd name="connsiteY62" fmla="*/ 301407 h 923540"/>
              <a:gd name="connsiteX63" fmla="*/ 796388 w 841526"/>
              <a:gd name="connsiteY63" fmla="*/ 302560 h 923540"/>
              <a:gd name="connsiteX64" fmla="*/ 784299 w 841526"/>
              <a:gd name="connsiteY64" fmla="*/ 336863 h 923540"/>
              <a:gd name="connsiteX65" fmla="*/ 769251 w 841526"/>
              <a:gd name="connsiteY65" fmla="*/ 346918 h 923540"/>
              <a:gd name="connsiteX66" fmla="*/ 808511 w 841526"/>
              <a:gd name="connsiteY66" fmla="*/ 210170 h 923540"/>
              <a:gd name="connsiteX67" fmla="*/ 805338 w 841526"/>
              <a:gd name="connsiteY67" fmla="*/ 209849 h 923540"/>
              <a:gd name="connsiteX68" fmla="*/ 792750 w 841526"/>
              <a:gd name="connsiteY68" fmla="*/ 190950 h 923540"/>
              <a:gd name="connsiteX69" fmla="*/ 798955 w 841526"/>
              <a:gd name="connsiteY69" fmla="*/ 156505 h 923540"/>
              <a:gd name="connsiteX70" fmla="*/ 817336 w 841526"/>
              <a:gd name="connsiteY70" fmla="*/ 143187 h 923540"/>
              <a:gd name="connsiteX71" fmla="*/ 830655 w 841526"/>
              <a:gd name="connsiteY71" fmla="*/ 161568 h 923540"/>
              <a:gd name="connsiteX72" fmla="*/ 824236 w 841526"/>
              <a:gd name="connsiteY72" fmla="*/ 197226 h 923540"/>
              <a:gd name="connsiteX73" fmla="*/ 808439 w 841526"/>
              <a:gd name="connsiteY73" fmla="*/ 209813 h 923540"/>
              <a:gd name="connsiteX74" fmla="*/ 825341 w 841526"/>
              <a:gd name="connsiteY74" fmla="*/ 68715 h 923540"/>
              <a:gd name="connsiteX75" fmla="*/ 824700 w 841526"/>
              <a:gd name="connsiteY75" fmla="*/ 68715 h 923540"/>
              <a:gd name="connsiteX76" fmla="*/ 809293 w 841526"/>
              <a:gd name="connsiteY76" fmla="*/ 52123 h 923540"/>
              <a:gd name="connsiteX77" fmla="*/ 809296 w 841526"/>
              <a:gd name="connsiteY77" fmla="*/ 52063 h 923540"/>
              <a:gd name="connsiteX78" fmla="*/ 809972 w 841526"/>
              <a:gd name="connsiteY78" fmla="*/ 17047 h 923540"/>
              <a:gd name="connsiteX79" fmla="*/ 826018 w 841526"/>
              <a:gd name="connsiteY79" fmla="*/ 1000 h 923540"/>
              <a:gd name="connsiteX80" fmla="*/ 842065 w 841526"/>
              <a:gd name="connsiteY80" fmla="*/ 17047 h 923540"/>
              <a:gd name="connsiteX81" fmla="*/ 841352 w 841526"/>
              <a:gd name="connsiteY81" fmla="*/ 53311 h 923540"/>
              <a:gd name="connsiteX82" fmla="*/ 825270 w 841526"/>
              <a:gd name="connsiteY82" fmla="*/ 68358 h 92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841526" h="923540">
                <a:moveTo>
                  <a:pt x="17832" y="923721"/>
                </a:moveTo>
                <a:cubicBezTo>
                  <a:pt x="8970" y="924144"/>
                  <a:pt x="1443" y="917303"/>
                  <a:pt x="1019" y="908441"/>
                </a:cubicBezTo>
                <a:cubicBezTo>
                  <a:pt x="596" y="899579"/>
                  <a:pt x="7437" y="892052"/>
                  <a:pt x="16298" y="891629"/>
                </a:cubicBezTo>
                <a:cubicBezTo>
                  <a:pt x="27852" y="890488"/>
                  <a:pt x="39547" y="889133"/>
                  <a:pt x="51066" y="887564"/>
                </a:cubicBezTo>
                <a:cubicBezTo>
                  <a:pt x="59849" y="886362"/>
                  <a:pt x="67943" y="892509"/>
                  <a:pt x="69144" y="901292"/>
                </a:cubicBezTo>
                <a:cubicBezTo>
                  <a:pt x="70346" y="910075"/>
                  <a:pt x="64200" y="918169"/>
                  <a:pt x="55416" y="919370"/>
                </a:cubicBezTo>
                <a:cubicBezTo>
                  <a:pt x="43506" y="921011"/>
                  <a:pt x="31347" y="922401"/>
                  <a:pt x="19365" y="923578"/>
                </a:cubicBezTo>
                <a:close/>
                <a:moveTo>
                  <a:pt x="158075" y="898760"/>
                </a:moveTo>
                <a:cubicBezTo>
                  <a:pt x="149213" y="898812"/>
                  <a:pt x="141987" y="891671"/>
                  <a:pt x="141934" y="882809"/>
                </a:cubicBezTo>
                <a:cubicBezTo>
                  <a:pt x="141891" y="875441"/>
                  <a:pt x="146871" y="868990"/>
                  <a:pt x="154010" y="867167"/>
                </a:cubicBezTo>
                <a:cubicBezTo>
                  <a:pt x="165241" y="864243"/>
                  <a:pt x="176581" y="861034"/>
                  <a:pt x="187706" y="857647"/>
                </a:cubicBezTo>
                <a:cubicBezTo>
                  <a:pt x="196054" y="854672"/>
                  <a:pt x="205233" y="859028"/>
                  <a:pt x="208207" y="867376"/>
                </a:cubicBezTo>
                <a:cubicBezTo>
                  <a:pt x="211181" y="875724"/>
                  <a:pt x="206825" y="884902"/>
                  <a:pt x="198477" y="887877"/>
                </a:cubicBezTo>
                <a:cubicBezTo>
                  <a:pt x="198008" y="888044"/>
                  <a:pt x="197531" y="888190"/>
                  <a:pt x="197048" y="888313"/>
                </a:cubicBezTo>
                <a:cubicBezTo>
                  <a:pt x="185531" y="891878"/>
                  <a:pt x="173764" y="895159"/>
                  <a:pt x="162140" y="898225"/>
                </a:cubicBezTo>
                <a:cubicBezTo>
                  <a:pt x="160815" y="898590"/>
                  <a:pt x="159449" y="898782"/>
                  <a:pt x="158075" y="898796"/>
                </a:cubicBezTo>
                <a:close/>
                <a:moveTo>
                  <a:pt x="292541" y="851728"/>
                </a:moveTo>
                <a:cubicBezTo>
                  <a:pt x="283679" y="851703"/>
                  <a:pt x="276515" y="844499"/>
                  <a:pt x="276539" y="835637"/>
                </a:cubicBezTo>
                <a:cubicBezTo>
                  <a:pt x="276557" y="829319"/>
                  <a:pt x="280280" y="823599"/>
                  <a:pt x="286051" y="821026"/>
                </a:cubicBezTo>
                <a:cubicBezTo>
                  <a:pt x="296748" y="816319"/>
                  <a:pt x="307446" y="811363"/>
                  <a:pt x="317715" y="806264"/>
                </a:cubicBezTo>
                <a:cubicBezTo>
                  <a:pt x="325671" y="802325"/>
                  <a:pt x="335314" y="805582"/>
                  <a:pt x="339252" y="813538"/>
                </a:cubicBezTo>
                <a:cubicBezTo>
                  <a:pt x="343191" y="821494"/>
                  <a:pt x="339934" y="831136"/>
                  <a:pt x="331978" y="835075"/>
                </a:cubicBezTo>
                <a:cubicBezTo>
                  <a:pt x="321280" y="840353"/>
                  <a:pt x="310156" y="845523"/>
                  <a:pt x="299173" y="850372"/>
                </a:cubicBezTo>
                <a:cubicBezTo>
                  <a:pt x="297086" y="851303"/>
                  <a:pt x="294825" y="851777"/>
                  <a:pt x="292540" y="851763"/>
                </a:cubicBezTo>
                <a:close/>
                <a:moveTo>
                  <a:pt x="417700" y="783977"/>
                </a:moveTo>
                <a:cubicBezTo>
                  <a:pt x="408837" y="783983"/>
                  <a:pt x="401649" y="776804"/>
                  <a:pt x="401643" y="767942"/>
                </a:cubicBezTo>
                <a:cubicBezTo>
                  <a:pt x="401640" y="762514"/>
                  <a:pt x="404380" y="757452"/>
                  <a:pt x="408928" y="754488"/>
                </a:cubicBezTo>
                <a:cubicBezTo>
                  <a:pt x="418698" y="748141"/>
                  <a:pt x="428433" y="741544"/>
                  <a:pt x="437883" y="734841"/>
                </a:cubicBezTo>
                <a:cubicBezTo>
                  <a:pt x="445119" y="729721"/>
                  <a:pt x="455138" y="731437"/>
                  <a:pt x="460258" y="738674"/>
                </a:cubicBezTo>
                <a:cubicBezTo>
                  <a:pt x="465378" y="745911"/>
                  <a:pt x="463661" y="755929"/>
                  <a:pt x="456425" y="761049"/>
                </a:cubicBezTo>
                <a:cubicBezTo>
                  <a:pt x="446619" y="767967"/>
                  <a:pt x="436527" y="774813"/>
                  <a:pt x="426436" y="781374"/>
                </a:cubicBezTo>
                <a:cubicBezTo>
                  <a:pt x="423840" y="783079"/>
                  <a:pt x="420805" y="783995"/>
                  <a:pt x="417700" y="784013"/>
                </a:cubicBezTo>
                <a:close/>
                <a:moveTo>
                  <a:pt x="530593" y="697400"/>
                </a:moveTo>
                <a:cubicBezTo>
                  <a:pt x="521731" y="697369"/>
                  <a:pt x="514572" y="690160"/>
                  <a:pt x="514603" y="681298"/>
                </a:cubicBezTo>
                <a:cubicBezTo>
                  <a:pt x="514618" y="676778"/>
                  <a:pt x="516541" y="672473"/>
                  <a:pt x="519896" y="669444"/>
                </a:cubicBezTo>
                <a:cubicBezTo>
                  <a:pt x="528525" y="661671"/>
                  <a:pt x="537118" y="653612"/>
                  <a:pt x="545391" y="645482"/>
                </a:cubicBezTo>
                <a:cubicBezTo>
                  <a:pt x="551732" y="639279"/>
                  <a:pt x="561902" y="639390"/>
                  <a:pt x="568105" y="645732"/>
                </a:cubicBezTo>
                <a:cubicBezTo>
                  <a:pt x="574309" y="652073"/>
                  <a:pt x="574197" y="662242"/>
                  <a:pt x="567856" y="668446"/>
                </a:cubicBezTo>
                <a:cubicBezTo>
                  <a:pt x="559261" y="676825"/>
                  <a:pt x="550347" y="685205"/>
                  <a:pt x="541398" y="693406"/>
                </a:cubicBezTo>
                <a:cubicBezTo>
                  <a:pt x="538420" y="696038"/>
                  <a:pt x="534566" y="697462"/>
                  <a:pt x="530593" y="697400"/>
                </a:cubicBezTo>
                <a:close/>
                <a:moveTo>
                  <a:pt x="628403" y="593992"/>
                </a:moveTo>
                <a:cubicBezTo>
                  <a:pt x="619540" y="593979"/>
                  <a:pt x="612367" y="586784"/>
                  <a:pt x="612381" y="577922"/>
                </a:cubicBezTo>
                <a:cubicBezTo>
                  <a:pt x="612386" y="574272"/>
                  <a:pt x="613635" y="570734"/>
                  <a:pt x="615922" y="567890"/>
                </a:cubicBezTo>
                <a:cubicBezTo>
                  <a:pt x="623232" y="558798"/>
                  <a:pt x="630435" y="549455"/>
                  <a:pt x="637317" y="540148"/>
                </a:cubicBezTo>
                <a:cubicBezTo>
                  <a:pt x="642297" y="532818"/>
                  <a:pt x="652277" y="530913"/>
                  <a:pt x="659607" y="535892"/>
                </a:cubicBezTo>
                <a:cubicBezTo>
                  <a:pt x="666937" y="540872"/>
                  <a:pt x="668842" y="550852"/>
                  <a:pt x="663863" y="558182"/>
                </a:cubicBezTo>
                <a:cubicBezTo>
                  <a:pt x="663611" y="558553"/>
                  <a:pt x="663344" y="558913"/>
                  <a:pt x="663062" y="559261"/>
                </a:cubicBezTo>
                <a:cubicBezTo>
                  <a:pt x="655930" y="568924"/>
                  <a:pt x="648442" y="578588"/>
                  <a:pt x="640883" y="588001"/>
                </a:cubicBezTo>
                <a:cubicBezTo>
                  <a:pt x="637765" y="591687"/>
                  <a:pt x="633158" y="593781"/>
                  <a:pt x="628331" y="593707"/>
                </a:cubicBezTo>
                <a:close/>
                <a:moveTo>
                  <a:pt x="708669" y="476321"/>
                </a:moveTo>
                <a:cubicBezTo>
                  <a:pt x="699806" y="476324"/>
                  <a:pt x="692620" y="469142"/>
                  <a:pt x="692617" y="460280"/>
                </a:cubicBezTo>
                <a:cubicBezTo>
                  <a:pt x="692616" y="457489"/>
                  <a:pt x="693343" y="454747"/>
                  <a:pt x="694726" y="452323"/>
                </a:cubicBezTo>
                <a:cubicBezTo>
                  <a:pt x="700538" y="442160"/>
                  <a:pt x="706173" y="431784"/>
                  <a:pt x="711521" y="421514"/>
                </a:cubicBezTo>
                <a:cubicBezTo>
                  <a:pt x="715608" y="413637"/>
                  <a:pt x="725307" y="410564"/>
                  <a:pt x="733183" y="414650"/>
                </a:cubicBezTo>
                <a:cubicBezTo>
                  <a:pt x="741061" y="418737"/>
                  <a:pt x="744134" y="428435"/>
                  <a:pt x="740048" y="436313"/>
                </a:cubicBezTo>
                <a:cubicBezTo>
                  <a:pt x="734521" y="447010"/>
                  <a:pt x="728672" y="457707"/>
                  <a:pt x="722646" y="468405"/>
                </a:cubicBezTo>
                <a:cubicBezTo>
                  <a:pt x="719645" y="473211"/>
                  <a:pt x="714334" y="476083"/>
                  <a:pt x="708669" y="475964"/>
                </a:cubicBezTo>
                <a:close/>
                <a:moveTo>
                  <a:pt x="769287" y="347275"/>
                </a:moveTo>
                <a:cubicBezTo>
                  <a:pt x="767361" y="347281"/>
                  <a:pt x="765451" y="346930"/>
                  <a:pt x="763653" y="346241"/>
                </a:cubicBezTo>
                <a:cubicBezTo>
                  <a:pt x="755353" y="343138"/>
                  <a:pt x="751139" y="333896"/>
                  <a:pt x="754240" y="325595"/>
                </a:cubicBezTo>
                <a:cubicBezTo>
                  <a:pt x="758340" y="314897"/>
                  <a:pt x="762263" y="303558"/>
                  <a:pt x="765935" y="292504"/>
                </a:cubicBezTo>
                <a:cubicBezTo>
                  <a:pt x="768394" y="283990"/>
                  <a:pt x="777288" y="279081"/>
                  <a:pt x="785803" y="281539"/>
                </a:cubicBezTo>
                <a:cubicBezTo>
                  <a:pt x="794317" y="283997"/>
                  <a:pt x="799226" y="292892"/>
                  <a:pt x="796769" y="301407"/>
                </a:cubicBezTo>
                <a:cubicBezTo>
                  <a:pt x="796656" y="301796"/>
                  <a:pt x="796529" y="302180"/>
                  <a:pt x="796388" y="302560"/>
                </a:cubicBezTo>
                <a:cubicBezTo>
                  <a:pt x="792607" y="314041"/>
                  <a:pt x="788542" y="325559"/>
                  <a:pt x="784299" y="336863"/>
                </a:cubicBezTo>
                <a:cubicBezTo>
                  <a:pt x="781840" y="343000"/>
                  <a:pt x="775862" y="346995"/>
                  <a:pt x="769251" y="346918"/>
                </a:cubicBezTo>
                <a:close/>
                <a:moveTo>
                  <a:pt x="808511" y="210170"/>
                </a:moveTo>
                <a:cubicBezTo>
                  <a:pt x="807445" y="210167"/>
                  <a:pt x="806382" y="210060"/>
                  <a:pt x="805338" y="209849"/>
                </a:cubicBezTo>
                <a:cubicBezTo>
                  <a:pt x="796651" y="208093"/>
                  <a:pt x="791022" y="199642"/>
                  <a:pt x="792750" y="190950"/>
                </a:cubicBezTo>
                <a:cubicBezTo>
                  <a:pt x="795068" y="179540"/>
                  <a:pt x="797136" y="167951"/>
                  <a:pt x="798955" y="156505"/>
                </a:cubicBezTo>
                <a:cubicBezTo>
                  <a:pt x="800353" y="147751"/>
                  <a:pt x="808583" y="141788"/>
                  <a:pt x="817336" y="143187"/>
                </a:cubicBezTo>
                <a:cubicBezTo>
                  <a:pt x="826090" y="144585"/>
                  <a:pt x="832053" y="152814"/>
                  <a:pt x="830655" y="161568"/>
                </a:cubicBezTo>
                <a:cubicBezTo>
                  <a:pt x="828764" y="173442"/>
                  <a:pt x="826590" y="185459"/>
                  <a:pt x="824236" y="197226"/>
                </a:cubicBezTo>
                <a:cubicBezTo>
                  <a:pt x="822590" y="204617"/>
                  <a:pt x="816011" y="209860"/>
                  <a:pt x="808439" y="209813"/>
                </a:cubicBezTo>
                <a:close/>
                <a:moveTo>
                  <a:pt x="825341" y="68715"/>
                </a:moveTo>
                <a:lnTo>
                  <a:pt x="824700" y="68715"/>
                </a:lnTo>
                <a:cubicBezTo>
                  <a:pt x="815863" y="68388"/>
                  <a:pt x="808965" y="60959"/>
                  <a:pt x="809293" y="52123"/>
                </a:cubicBezTo>
                <a:cubicBezTo>
                  <a:pt x="809294" y="52103"/>
                  <a:pt x="809295" y="52082"/>
                  <a:pt x="809296" y="52063"/>
                </a:cubicBezTo>
                <a:cubicBezTo>
                  <a:pt x="809723" y="40474"/>
                  <a:pt x="809972" y="28671"/>
                  <a:pt x="809972" y="17047"/>
                </a:cubicBezTo>
                <a:cubicBezTo>
                  <a:pt x="809972" y="8185"/>
                  <a:pt x="817156" y="1000"/>
                  <a:pt x="826018" y="1000"/>
                </a:cubicBezTo>
                <a:cubicBezTo>
                  <a:pt x="834881" y="1000"/>
                  <a:pt x="842065" y="8185"/>
                  <a:pt x="842065" y="17047"/>
                </a:cubicBezTo>
                <a:cubicBezTo>
                  <a:pt x="842065" y="29099"/>
                  <a:pt x="841816" y="41294"/>
                  <a:pt x="841352" y="53311"/>
                </a:cubicBezTo>
                <a:cubicBezTo>
                  <a:pt x="840823" y="61794"/>
                  <a:pt x="833770" y="68394"/>
                  <a:pt x="825270" y="68358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5D661E-C7BB-441E-A9E7-9D302127249F}"/>
              </a:ext>
            </a:extLst>
          </p:cNvPr>
          <p:cNvSpPr/>
          <p:nvPr/>
        </p:nvSpPr>
        <p:spPr>
          <a:xfrm>
            <a:off x="9582879" y="2024283"/>
            <a:ext cx="1543988" cy="1543988"/>
          </a:xfrm>
          <a:custGeom>
            <a:avLst/>
            <a:gdLst>
              <a:gd name="connsiteX0" fmla="*/ 1543063 w 1543987"/>
              <a:gd name="connsiteY0" fmla="*/ 772032 h 1543988"/>
              <a:gd name="connsiteX1" fmla="*/ 772032 w 1543987"/>
              <a:gd name="connsiteY1" fmla="*/ 1543063 h 1543988"/>
              <a:gd name="connsiteX2" fmla="*/ 1001 w 1543987"/>
              <a:gd name="connsiteY2" fmla="*/ 772032 h 1543988"/>
              <a:gd name="connsiteX3" fmla="*/ 772032 w 1543987"/>
              <a:gd name="connsiteY3" fmla="*/ 1000 h 1543988"/>
              <a:gd name="connsiteX4" fmla="*/ 1543063 w 1543987"/>
              <a:gd name="connsiteY4" fmla="*/ 772032 h 154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87" h="1543988">
                <a:moveTo>
                  <a:pt x="1543063" y="772032"/>
                </a:moveTo>
                <a:cubicBezTo>
                  <a:pt x="1543063" y="1197861"/>
                  <a:pt x="1197860" y="1543063"/>
                  <a:pt x="772032" y="1543063"/>
                </a:cubicBezTo>
                <a:cubicBezTo>
                  <a:pt x="346204" y="1543063"/>
                  <a:pt x="1001" y="1197861"/>
                  <a:pt x="1001" y="772032"/>
                </a:cubicBezTo>
                <a:cubicBezTo>
                  <a:pt x="1001" y="346203"/>
                  <a:pt x="346204" y="1000"/>
                  <a:pt x="772032" y="1000"/>
                </a:cubicBezTo>
                <a:cubicBezTo>
                  <a:pt x="1197860" y="1000"/>
                  <a:pt x="1543063" y="346203"/>
                  <a:pt x="1543063" y="772032"/>
                </a:cubicBezTo>
                <a:close/>
              </a:path>
            </a:pathLst>
          </a:custGeom>
          <a:solidFill>
            <a:srgbClr val="F8FCFF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AB2175-6369-4F70-9AC9-230D7994B101}"/>
              </a:ext>
            </a:extLst>
          </p:cNvPr>
          <p:cNvSpPr/>
          <p:nvPr/>
        </p:nvSpPr>
        <p:spPr>
          <a:xfrm>
            <a:off x="-1000" y="4095509"/>
            <a:ext cx="12192000" cy="7132"/>
          </a:xfrm>
          <a:custGeom>
            <a:avLst/>
            <a:gdLst>
              <a:gd name="connsiteX0" fmla="*/ 1000 w 11485415"/>
              <a:gd name="connsiteY0" fmla="*/ 1000 h 7131"/>
              <a:gd name="connsiteX1" fmla="*/ 11486415 w 11485415"/>
              <a:gd name="connsiteY1" fmla="*/ 1000 h 7131"/>
              <a:gd name="connsiteX2" fmla="*/ 11486415 w 11485415"/>
              <a:gd name="connsiteY2" fmla="*/ 8132 h 7131"/>
              <a:gd name="connsiteX3" fmla="*/ 1000 w 11485415"/>
              <a:gd name="connsiteY3" fmla="*/ 8132 h 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5415" h="7131">
                <a:moveTo>
                  <a:pt x="1000" y="1000"/>
                </a:moveTo>
                <a:lnTo>
                  <a:pt x="11486415" y="1000"/>
                </a:lnTo>
                <a:lnTo>
                  <a:pt x="11486415" y="8132"/>
                </a:lnTo>
                <a:lnTo>
                  <a:pt x="1000" y="8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410CCB-9AC4-4478-9EB4-C90DC110623E}"/>
              </a:ext>
            </a:extLst>
          </p:cNvPr>
          <p:cNvSpPr/>
          <p:nvPr/>
        </p:nvSpPr>
        <p:spPr>
          <a:xfrm>
            <a:off x="1779964" y="4040240"/>
            <a:ext cx="117671" cy="117671"/>
          </a:xfrm>
          <a:custGeom>
            <a:avLst/>
            <a:gdLst>
              <a:gd name="connsiteX0" fmla="*/ 118672 w 117671"/>
              <a:gd name="connsiteY0" fmla="*/ 59836 h 117671"/>
              <a:gd name="connsiteX1" fmla="*/ 59836 w 117671"/>
              <a:gd name="connsiteY1" fmla="*/ 118672 h 117671"/>
              <a:gd name="connsiteX2" fmla="*/ 1001 w 117671"/>
              <a:gd name="connsiteY2" fmla="*/ 59836 h 117671"/>
              <a:gd name="connsiteX3" fmla="*/ 59836 w 117671"/>
              <a:gd name="connsiteY3" fmla="*/ 1000 h 117671"/>
              <a:gd name="connsiteX4" fmla="*/ 118672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2" y="59836"/>
                </a:moveTo>
                <a:cubicBezTo>
                  <a:pt x="118672" y="92330"/>
                  <a:pt x="92330" y="118672"/>
                  <a:pt x="59836" y="118672"/>
                </a:cubicBezTo>
                <a:cubicBezTo>
                  <a:pt x="27342" y="118672"/>
                  <a:pt x="1001" y="92330"/>
                  <a:pt x="1001" y="59836"/>
                </a:cubicBezTo>
                <a:cubicBezTo>
                  <a:pt x="1001" y="27342"/>
                  <a:pt x="27342" y="1000"/>
                  <a:pt x="59836" y="1000"/>
                </a:cubicBezTo>
                <a:cubicBezTo>
                  <a:pt x="92330" y="1000"/>
                  <a:pt x="118672" y="27342"/>
                  <a:pt x="118672" y="59836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2CBE0E-19FB-40BD-9B50-AD7650AE4A11}"/>
              </a:ext>
            </a:extLst>
          </p:cNvPr>
          <p:cNvSpPr/>
          <p:nvPr/>
        </p:nvSpPr>
        <p:spPr>
          <a:xfrm>
            <a:off x="4520275" y="4040240"/>
            <a:ext cx="117671" cy="117671"/>
          </a:xfrm>
          <a:custGeom>
            <a:avLst/>
            <a:gdLst>
              <a:gd name="connsiteX0" fmla="*/ 118672 w 117671"/>
              <a:gd name="connsiteY0" fmla="*/ 59836 h 117671"/>
              <a:gd name="connsiteX1" fmla="*/ 59836 w 117671"/>
              <a:gd name="connsiteY1" fmla="*/ 118672 h 117671"/>
              <a:gd name="connsiteX2" fmla="*/ 1001 w 117671"/>
              <a:gd name="connsiteY2" fmla="*/ 59836 h 117671"/>
              <a:gd name="connsiteX3" fmla="*/ 59836 w 117671"/>
              <a:gd name="connsiteY3" fmla="*/ 1000 h 117671"/>
              <a:gd name="connsiteX4" fmla="*/ 118672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2" y="59836"/>
                </a:moveTo>
                <a:cubicBezTo>
                  <a:pt x="118672" y="92330"/>
                  <a:pt x="92330" y="118672"/>
                  <a:pt x="59836" y="118672"/>
                </a:cubicBezTo>
                <a:cubicBezTo>
                  <a:pt x="27342" y="118672"/>
                  <a:pt x="1001" y="92330"/>
                  <a:pt x="1001" y="59836"/>
                </a:cubicBezTo>
                <a:cubicBezTo>
                  <a:pt x="1001" y="27342"/>
                  <a:pt x="27342" y="1000"/>
                  <a:pt x="59836" y="1000"/>
                </a:cubicBezTo>
                <a:cubicBezTo>
                  <a:pt x="92330" y="1000"/>
                  <a:pt x="118672" y="27342"/>
                  <a:pt x="118672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7514E8-6AE0-401A-BA74-CF36BD168E3B}"/>
              </a:ext>
            </a:extLst>
          </p:cNvPr>
          <p:cNvSpPr/>
          <p:nvPr/>
        </p:nvSpPr>
        <p:spPr>
          <a:xfrm>
            <a:off x="4716394" y="4040240"/>
            <a:ext cx="117671" cy="117671"/>
          </a:xfrm>
          <a:custGeom>
            <a:avLst/>
            <a:gdLst>
              <a:gd name="connsiteX0" fmla="*/ 118672 w 117671"/>
              <a:gd name="connsiteY0" fmla="*/ 59836 h 117671"/>
              <a:gd name="connsiteX1" fmla="*/ 59836 w 117671"/>
              <a:gd name="connsiteY1" fmla="*/ 118672 h 117671"/>
              <a:gd name="connsiteX2" fmla="*/ 1001 w 117671"/>
              <a:gd name="connsiteY2" fmla="*/ 59836 h 117671"/>
              <a:gd name="connsiteX3" fmla="*/ 59836 w 117671"/>
              <a:gd name="connsiteY3" fmla="*/ 1000 h 117671"/>
              <a:gd name="connsiteX4" fmla="*/ 118672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2" y="59836"/>
                </a:moveTo>
                <a:cubicBezTo>
                  <a:pt x="118672" y="92330"/>
                  <a:pt x="92330" y="118672"/>
                  <a:pt x="59836" y="118672"/>
                </a:cubicBezTo>
                <a:cubicBezTo>
                  <a:pt x="27342" y="118672"/>
                  <a:pt x="1001" y="92330"/>
                  <a:pt x="1001" y="59836"/>
                </a:cubicBezTo>
                <a:cubicBezTo>
                  <a:pt x="1001" y="27342"/>
                  <a:pt x="27342" y="1000"/>
                  <a:pt x="59836" y="1000"/>
                </a:cubicBezTo>
                <a:cubicBezTo>
                  <a:pt x="92330" y="1000"/>
                  <a:pt x="118672" y="27342"/>
                  <a:pt x="118672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0743144-4493-44E7-B6B0-D1498DDB6195}"/>
              </a:ext>
            </a:extLst>
          </p:cNvPr>
          <p:cNvSpPr/>
          <p:nvPr/>
        </p:nvSpPr>
        <p:spPr>
          <a:xfrm>
            <a:off x="7260586" y="4040240"/>
            <a:ext cx="117671" cy="117671"/>
          </a:xfrm>
          <a:custGeom>
            <a:avLst/>
            <a:gdLst>
              <a:gd name="connsiteX0" fmla="*/ 118672 w 117671"/>
              <a:gd name="connsiteY0" fmla="*/ 59836 h 117671"/>
              <a:gd name="connsiteX1" fmla="*/ 59836 w 117671"/>
              <a:gd name="connsiteY1" fmla="*/ 118672 h 117671"/>
              <a:gd name="connsiteX2" fmla="*/ 1001 w 117671"/>
              <a:gd name="connsiteY2" fmla="*/ 59836 h 117671"/>
              <a:gd name="connsiteX3" fmla="*/ 59836 w 117671"/>
              <a:gd name="connsiteY3" fmla="*/ 1000 h 117671"/>
              <a:gd name="connsiteX4" fmla="*/ 118672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2" y="59836"/>
                </a:moveTo>
                <a:cubicBezTo>
                  <a:pt x="118672" y="92330"/>
                  <a:pt x="92330" y="118672"/>
                  <a:pt x="59836" y="118672"/>
                </a:cubicBezTo>
                <a:cubicBezTo>
                  <a:pt x="27342" y="118672"/>
                  <a:pt x="1001" y="92330"/>
                  <a:pt x="1001" y="59836"/>
                </a:cubicBezTo>
                <a:cubicBezTo>
                  <a:pt x="1001" y="27342"/>
                  <a:pt x="27342" y="1000"/>
                  <a:pt x="59836" y="1000"/>
                </a:cubicBezTo>
                <a:cubicBezTo>
                  <a:pt x="92330" y="1000"/>
                  <a:pt x="118672" y="27342"/>
                  <a:pt x="118672" y="59836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21BA46-D1A4-4C98-BA7E-F2D8B5BA28BB}"/>
              </a:ext>
            </a:extLst>
          </p:cNvPr>
          <p:cNvSpPr/>
          <p:nvPr/>
        </p:nvSpPr>
        <p:spPr>
          <a:xfrm>
            <a:off x="7456705" y="4040240"/>
            <a:ext cx="117671" cy="117671"/>
          </a:xfrm>
          <a:custGeom>
            <a:avLst/>
            <a:gdLst>
              <a:gd name="connsiteX0" fmla="*/ 118672 w 117671"/>
              <a:gd name="connsiteY0" fmla="*/ 59836 h 117671"/>
              <a:gd name="connsiteX1" fmla="*/ 59836 w 117671"/>
              <a:gd name="connsiteY1" fmla="*/ 118672 h 117671"/>
              <a:gd name="connsiteX2" fmla="*/ 1001 w 117671"/>
              <a:gd name="connsiteY2" fmla="*/ 59836 h 117671"/>
              <a:gd name="connsiteX3" fmla="*/ 59836 w 117671"/>
              <a:gd name="connsiteY3" fmla="*/ 1000 h 117671"/>
              <a:gd name="connsiteX4" fmla="*/ 118672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2" y="59836"/>
                </a:moveTo>
                <a:cubicBezTo>
                  <a:pt x="118672" y="92330"/>
                  <a:pt x="92330" y="118672"/>
                  <a:pt x="59836" y="118672"/>
                </a:cubicBezTo>
                <a:cubicBezTo>
                  <a:pt x="27342" y="118672"/>
                  <a:pt x="1001" y="92330"/>
                  <a:pt x="1001" y="59836"/>
                </a:cubicBezTo>
                <a:cubicBezTo>
                  <a:pt x="1001" y="27342"/>
                  <a:pt x="27342" y="1000"/>
                  <a:pt x="59836" y="1000"/>
                </a:cubicBezTo>
                <a:cubicBezTo>
                  <a:pt x="92330" y="1000"/>
                  <a:pt x="118672" y="27342"/>
                  <a:pt x="118672" y="59836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7299733-0BEE-413F-95E3-9A502A7B371C}"/>
              </a:ext>
            </a:extLst>
          </p:cNvPr>
          <p:cNvSpPr/>
          <p:nvPr/>
        </p:nvSpPr>
        <p:spPr>
          <a:xfrm>
            <a:off x="7652823" y="4040240"/>
            <a:ext cx="117671" cy="117671"/>
          </a:xfrm>
          <a:custGeom>
            <a:avLst/>
            <a:gdLst>
              <a:gd name="connsiteX0" fmla="*/ 118671 w 117671"/>
              <a:gd name="connsiteY0" fmla="*/ 59836 h 117671"/>
              <a:gd name="connsiteX1" fmla="*/ 59836 w 117671"/>
              <a:gd name="connsiteY1" fmla="*/ 118672 h 117671"/>
              <a:gd name="connsiteX2" fmla="*/ 1000 w 117671"/>
              <a:gd name="connsiteY2" fmla="*/ 59836 h 117671"/>
              <a:gd name="connsiteX3" fmla="*/ 59836 w 117671"/>
              <a:gd name="connsiteY3" fmla="*/ 1000 h 117671"/>
              <a:gd name="connsiteX4" fmla="*/ 118671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1" y="59836"/>
                </a:moveTo>
                <a:cubicBezTo>
                  <a:pt x="118671" y="92330"/>
                  <a:pt x="92330" y="118672"/>
                  <a:pt x="59836" y="118672"/>
                </a:cubicBezTo>
                <a:cubicBezTo>
                  <a:pt x="27341" y="118672"/>
                  <a:pt x="1000" y="92330"/>
                  <a:pt x="1000" y="59836"/>
                </a:cubicBezTo>
                <a:cubicBezTo>
                  <a:pt x="1000" y="27342"/>
                  <a:pt x="27341" y="1000"/>
                  <a:pt x="59836" y="1000"/>
                </a:cubicBezTo>
                <a:cubicBezTo>
                  <a:pt x="92330" y="1000"/>
                  <a:pt x="118671" y="27342"/>
                  <a:pt x="118671" y="59836"/>
                </a:cubicBezTo>
                <a:close/>
              </a:path>
            </a:pathLst>
          </a:custGeom>
          <a:solidFill>
            <a:srgbClr val="2E2F44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208561-71F8-4D36-A192-6A9CBEF066E5}"/>
              </a:ext>
            </a:extLst>
          </p:cNvPr>
          <p:cNvSpPr/>
          <p:nvPr/>
        </p:nvSpPr>
        <p:spPr>
          <a:xfrm>
            <a:off x="10000897" y="4039419"/>
            <a:ext cx="117671" cy="117671"/>
          </a:xfrm>
          <a:custGeom>
            <a:avLst/>
            <a:gdLst>
              <a:gd name="connsiteX0" fmla="*/ 118671 w 117671"/>
              <a:gd name="connsiteY0" fmla="*/ 59836 h 117671"/>
              <a:gd name="connsiteX1" fmla="*/ 59836 w 117671"/>
              <a:gd name="connsiteY1" fmla="*/ 118672 h 117671"/>
              <a:gd name="connsiteX2" fmla="*/ 1000 w 117671"/>
              <a:gd name="connsiteY2" fmla="*/ 59836 h 117671"/>
              <a:gd name="connsiteX3" fmla="*/ 59836 w 117671"/>
              <a:gd name="connsiteY3" fmla="*/ 1001 h 117671"/>
              <a:gd name="connsiteX4" fmla="*/ 118671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1" y="59836"/>
                </a:moveTo>
                <a:cubicBezTo>
                  <a:pt x="118671" y="92330"/>
                  <a:pt x="92330" y="118672"/>
                  <a:pt x="59836" y="118672"/>
                </a:cubicBezTo>
                <a:cubicBezTo>
                  <a:pt x="27341" y="118672"/>
                  <a:pt x="1000" y="92330"/>
                  <a:pt x="1000" y="59836"/>
                </a:cubicBezTo>
                <a:cubicBezTo>
                  <a:pt x="1000" y="27342"/>
                  <a:pt x="27341" y="1001"/>
                  <a:pt x="59836" y="1001"/>
                </a:cubicBezTo>
                <a:cubicBezTo>
                  <a:pt x="92330" y="1001"/>
                  <a:pt x="118671" y="27342"/>
                  <a:pt x="118671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5519582-4612-4E57-8B21-237A8C388C9F}"/>
              </a:ext>
            </a:extLst>
          </p:cNvPr>
          <p:cNvSpPr/>
          <p:nvPr/>
        </p:nvSpPr>
        <p:spPr>
          <a:xfrm>
            <a:off x="10197015" y="4039419"/>
            <a:ext cx="117671" cy="117671"/>
          </a:xfrm>
          <a:custGeom>
            <a:avLst/>
            <a:gdLst>
              <a:gd name="connsiteX0" fmla="*/ 118671 w 117671"/>
              <a:gd name="connsiteY0" fmla="*/ 59836 h 117671"/>
              <a:gd name="connsiteX1" fmla="*/ 59836 w 117671"/>
              <a:gd name="connsiteY1" fmla="*/ 118672 h 117671"/>
              <a:gd name="connsiteX2" fmla="*/ 1000 w 117671"/>
              <a:gd name="connsiteY2" fmla="*/ 59836 h 117671"/>
              <a:gd name="connsiteX3" fmla="*/ 59836 w 117671"/>
              <a:gd name="connsiteY3" fmla="*/ 1001 h 117671"/>
              <a:gd name="connsiteX4" fmla="*/ 118671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1" y="59836"/>
                </a:moveTo>
                <a:cubicBezTo>
                  <a:pt x="118671" y="92330"/>
                  <a:pt x="92330" y="118672"/>
                  <a:pt x="59836" y="118672"/>
                </a:cubicBezTo>
                <a:cubicBezTo>
                  <a:pt x="27341" y="118672"/>
                  <a:pt x="1000" y="92330"/>
                  <a:pt x="1000" y="59836"/>
                </a:cubicBezTo>
                <a:cubicBezTo>
                  <a:pt x="1000" y="27342"/>
                  <a:pt x="27341" y="1001"/>
                  <a:pt x="59836" y="1001"/>
                </a:cubicBezTo>
                <a:cubicBezTo>
                  <a:pt x="92330" y="1001"/>
                  <a:pt x="118671" y="27342"/>
                  <a:pt x="118671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F65E76-653C-4CBF-9DDD-9B11C78FA4F8}"/>
              </a:ext>
            </a:extLst>
          </p:cNvPr>
          <p:cNvSpPr/>
          <p:nvPr/>
        </p:nvSpPr>
        <p:spPr>
          <a:xfrm>
            <a:off x="10393134" y="4039419"/>
            <a:ext cx="117671" cy="117671"/>
          </a:xfrm>
          <a:custGeom>
            <a:avLst/>
            <a:gdLst>
              <a:gd name="connsiteX0" fmla="*/ 118671 w 117671"/>
              <a:gd name="connsiteY0" fmla="*/ 59836 h 117671"/>
              <a:gd name="connsiteX1" fmla="*/ 59836 w 117671"/>
              <a:gd name="connsiteY1" fmla="*/ 118672 h 117671"/>
              <a:gd name="connsiteX2" fmla="*/ 1000 w 117671"/>
              <a:gd name="connsiteY2" fmla="*/ 59836 h 117671"/>
              <a:gd name="connsiteX3" fmla="*/ 59836 w 117671"/>
              <a:gd name="connsiteY3" fmla="*/ 1001 h 117671"/>
              <a:gd name="connsiteX4" fmla="*/ 118671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1" y="59836"/>
                </a:moveTo>
                <a:cubicBezTo>
                  <a:pt x="118671" y="92330"/>
                  <a:pt x="92330" y="118672"/>
                  <a:pt x="59836" y="118672"/>
                </a:cubicBezTo>
                <a:cubicBezTo>
                  <a:pt x="27341" y="118672"/>
                  <a:pt x="1000" y="92330"/>
                  <a:pt x="1000" y="59836"/>
                </a:cubicBezTo>
                <a:cubicBezTo>
                  <a:pt x="1000" y="27342"/>
                  <a:pt x="27341" y="1001"/>
                  <a:pt x="59836" y="1001"/>
                </a:cubicBezTo>
                <a:cubicBezTo>
                  <a:pt x="92330" y="1001"/>
                  <a:pt x="118671" y="27342"/>
                  <a:pt x="118671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29C522-C7F6-4110-8A00-998988712A29}"/>
              </a:ext>
            </a:extLst>
          </p:cNvPr>
          <p:cNvSpPr/>
          <p:nvPr/>
        </p:nvSpPr>
        <p:spPr>
          <a:xfrm>
            <a:off x="10589253" y="4039419"/>
            <a:ext cx="117671" cy="117671"/>
          </a:xfrm>
          <a:custGeom>
            <a:avLst/>
            <a:gdLst>
              <a:gd name="connsiteX0" fmla="*/ 118671 w 117671"/>
              <a:gd name="connsiteY0" fmla="*/ 59836 h 117671"/>
              <a:gd name="connsiteX1" fmla="*/ 59836 w 117671"/>
              <a:gd name="connsiteY1" fmla="*/ 118672 h 117671"/>
              <a:gd name="connsiteX2" fmla="*/ 1000 w 117671"/>
              <a:gd name="connsiteY2" fmla="*/ 59836 h 117671"/>
              <a:gd name="connsiteX3" fmla="*/ 59836 w 117671"/>
              <a:gd name="connsiteY3" fmla="*/ 1001 h 117671"/>
              <a:gd name="connsiteX4" fmla="*/ 118671 w 117671"/>
              <a:gd name="connsiteY4" fmla="*/ 59836 h 1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71" h="117671">
                <a:moveTo>
                  <a:pt x="118671" y="59836"/>
                </a:moveTo>
                <a:cubicBezTo>
                  <a:pt x="118671" y="92330"/>
                  <a:pt x="92330" y="118672"/>
                  <a:pt x="59836" y="118672"/>
                </a:cubicBezTo>
                <a:cubicBezTo>
                  <a:pt x="27341" y="118672"/>
                  <a:pt x="1000" y="92330"/>
                  <a:pt x="1000" y="59836"/>
                </a:cubicBezTo>
                <a:cubicBezTo>
                  <a:pt x="1000" y="27342"/>
                  <a:pt x="27341" y="1001"/>
                  <a:pt x="59836" y="1001"/>
                </a:cubicBezTo>
                <a:cubicBezTo>
                  <a:pt x="92330" y="1001"/>
                  <a:pt x="118671" y="27342"/>
                  <a:pt x="118671" y="59836"/>
                </a:cubicBezTo>
                <a:close/>
              </a:path>
            </a:pathLst>
          </a:custGeom>
          <a:solidFill>
            <a:srgbClr val="FF0719"/>
          </a:solidFill>
          <a:ln w="3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9E52A-EE57-455A-B5E0-3582D46B2441}"/>
              </a:ext>
            </a:extLst>
          </p:cNvPr>
          <p:cNvSpPr/>
          <p:nvPr/>
        </p:nvSpPr>
        <p:spPr>
          <a:xfrm>
            <a:off x="465775" y="4505926"/>
            <a:ext cx="2729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Python and r are both very popular among data scientists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24FD46-9D4D-47CE-B596-19CD8F0F17DC}"/>
              </a:ext>
            </a:extLst>
          </p:cNvPr>
          <p:cNvSpPr/>
          <p:nvPr/>
        </p:nvSpPr>
        <p:spPr>
          <a:xfrm>
            <a:off x="3312435" y="4505926"/>
            <a:ext cx="2729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Proficiency in concepts is more important than language choice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EA898F8-0394-47D6-8A53-715A271CB05A}"/>
              </a:ext>
            </a:extLst>
          </p:cNvPr>
          <p:cNvSpPr/>
          <p:nvPr/>
        </p:nvSpPr>
        <p:spPr>
          <a:xfrm>
            <a:off x="6159095" y="4505926"/>
            <a:ext cx="2729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R is a little better if you’re only doing statistics work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5D3D8E-64DF-470F-83FA-EDA97139F25A}"/>
              </a:ext>
            </a:extLst>
          </p:cNvPr>
          <p:cNvSpPr/>
          <p:nvPr/>
        </p:nvSpPr>
        <p:spPr>
          <a:xfrm>
            <a:off x="9005755" y="4505926"/>
            <a:ext cx="2729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If you need to write broad programs, python is the clear winner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E4F96DA-0D54-42EE-A5D8-430A596EA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53" y="2496767"/>
            <a:ext cx="599021" cy="59902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C7FCA6B-A7DC-4494-8D4B-384CD5633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23" y="2496767"/>
            <a:ext cx="599021" cy="59902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E76DFF3-F02C-4889-B3E4-D01454042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993" y="2496767"/>
            <a:ext cx="599021" cy="59902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191F3F-7784-43E1-AB8B-BA78B8FFE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63" y="2496767"/>
            <a:ext cx="599021" cy="599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EBC1B-BB00-1DC6-0B93-A637DA7C9CEB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19">
            <a:extLst>
              <a:ext uri="{FF2B5EF4-FFF2-40B4-BE49-F238E27FC236}">
                <a16:creationId xmlns:a16="http://schemas.microsoft.com/office/drawing/2014/main" id="{A585D933-830F-FE4F-C0FC-E66BF883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5" name="Slide Number Placeholder 20">
            <a:extLst>
              <a:ext uri="{FF2B5EF4-FFF2-40B4-BE49-F238E27FC236}">
                <a16:creationId xmlns:a16="http://schemas.microsoft.com/office/drawing/2014/main" id="{F28A54DB-4F28-B201-81E0-C64DFFC5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A6E2F7-CB92-A61D-CBCB-434A6425526C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A8162AED-7B48-440C-A86B-4C65A5B91FB4}"/>
              </a:ext>
            </a:extLst>
          </p:cNvPr>
          <p:cNvSpPr/>
          <p:nvPr/>
        </p:nvSpPr>
        <p:spPr>
          <a:xfrm>
            <a:off x="1117602" y="0"/>
            <a:ext cx="3439885" cy="5525764"/>
          </a:xfrm>
          <a:prstGeom prst="rect">
            <a:avLst/>
          </a:prstGeom>
          <a:solidFill>
            <a:srgbClr val="FF0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D568C52-491A-483C-8EBB-48748A37995E}"/>
              </a:ext>
            </a:extLst>
          </p:cNvPr>
          <p:cNvGrpSpPr/>
          <p:nvPr/>
        </p:nvGrpSpPr>
        <p:grpSpPr>
          <a:xfrm>
            <a:off x="846765" y="2350296"/>
            <a:ext cx="1468364" cy="1468364"/>
            <a:chOff x="827715" y="2159796"/>
            <a:chExt cx="1468364" cy="1468364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1C45BBB-3E96-48E4-AD57-869B53482C66}"/>
                </a:ext>
              </a:extLst>
            </p:cNvPr>
            <p:cNvSpPr/>
            <p:nvPr/>
          </p:nvSpPr>
          <p:spPr>
            <a:xfrm>
              <a:off x="827715" y="2159796"/>
              <a:ext cx="1468364" cy="14683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683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60BB4EA-9C85-4A95-A4CE-95D041178F2F}"/>
                </a:ext>
              </a:extLst>
            </p:cNvPr>
            <p:cNvGrpSpPr/>
            <p:nvPr/>
          </p:nvGrpSpPr>
          <p:grpSpPr>
            <a:xfrm rot="21389395">
              <a:off x="1186688" y="2652671"/>
              <a:ext cx="700515" cy="635015"/>
              <a:chOff x="5159978" y="561040"/>
              <a:chExt cx="1870329" cy="1695450"/>
            </a:xfrm>
            <a:solidFill>
              <a:schemeClr val="bg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869CE48-1BF0-4FE9-A907-10D183D0C3F4}"/>
                  </a:ext>
                </a:extLst>
              </p:cNvPr>
              <p:cNvSpPr/>
              <p:nvPr/>
            </p:nvSpPr>
            <p:spPr>
              <a:xfrm>
                <a:off x="5159978" y="561040"/>
                <a:ext cx="1181100" cy="1695450"/>
              </a:xfrm>
              <a:custGeom>
                <a:avLst/>
                <a:gdLst>
                  <a:gd name="connsiteX0" fmla="*/ 7144 w 1181100"/>
                  <a:gd name="connsiteY0" fmla="*/ 8192 h 1695450"/>
                  <a:gd name="connsiteX1" fmla="*/ 31432 w 1181100"/>
                  <a:gd name="connsiteY1" fmla="*/ 7144 h 1695450"/>
                  <a:gd name="connsiteX2" fmla="*/ 728948 w 1181100"/>
                  <a:gd name="connsiteY2" fmla="*/ 7144 h 1695450"/>
                  <a:gd name="connsiteX3" fmla="*/ 1160812 w 1181100"/>
                  <a:gd name="connsiteY3" fmla="*/ 324421 h 1695450"/>
                  <a:gd name="connsiteX4" fmla="*/ 1181100 w 1181100"/>
                  <a:gd name="connsiteY4" fmla="*/ 450913 h 1695450"/>
                  <a:gd name="connsiteX5" fmla="*/ 1181767 w 1181100"/>
                  <a:gd name="connsiteY5" fmla="*/ 1241489 h 1695450"/>
                  <a:gd name="connsiteX6" fmla="*/ 752475 w 1181100"/>
                  <a:gd name="connsiteY6" fmla="*/ 1688306 h 1695450"/>
                  <a:gd name="connsiteX7" fmla="*/ 736854 w 1181100"/>
                  <a:gd name="connsiteY7" fmla="*/ 1688306 h 1695450"/>
                  <a:gd name="connsiteX8" fmla="*/ 735806 w 1181100"/>
                  <a:gd name="connsiteY8" fmla="*/ 1664303 h 1695450"/>
                  <a:gd name="connsiteX9" fmla="*/ 735806 w 1181100"/>
                  <a:gd name="connsiteY9" fmla="*/ 489109 h 1695450"/>
                  <a:gd name="connsiteX10" fmla="*/ 702278 w 1181100"/>
                  <a:gd name="connsiteY10" fmla="*/ 456152 h 1695450"/>
                  <a:gd name="connsiteX11" fmla="*/ 437388 w 1181100"/>
                  <a:gd name="connsiteY11" fmla="*/ 455390 h 1695450"/>
                  <a:gd name="connsiteX12" fmla="*/ 7620 w 1181100"/>
                  <a:gd name="connsiteY12" fmla="*/ 32385 h 1695450"/>
                  <a:gd name="connsiteX13" fmla="*/ 7144 w 1181100"/>
                  <a:gd name="connsiteY13" fmla="*/ 8192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81100" h="1695450">
                    <a:moveTo>
                      <a:pt x="7144" y="8192"/>
                    </a:moveTo>
                    <a:cubicBezTo>
                      <a:pt x="16669" y="7715"/>
                      <a:pt x="24289" y="7144"/>
                      <a:pt x="31432" y="7144"/>
                    </a:cubicBezTo>
                    <a:cubicBezTo>
                      <a:pt x="263969" y="7144"/>
                      <a:pt x="496475" y="7144"/>
                      <a:pt x="728948" y="7144"/>
                    </a:cubicBezTo>
                    <a:cubicBezTo>
                      <a:pt x="930783" y="7144"/>
                      <a:pt x="1099947" y="130969"/>
                      <a:pt x="1160812" y="324421"/>
                    </a:cubicBezTo>
                    <a:cubicBezTo>
                      <a:pt x="1173723" y="365367"/>
                      <a:pt x="1180559" y="407984"/>
                      <a:pt x="1181100" y="450913"/>
                    </a:cubicBezTo>
                    <a:cubicBezTo>
                      <a:pt x="1182910" y="714470"/>
                      <a:pt x="1182624" y="978122"/>
                      <a:pt x="1181767" y="1241489"/>
                    </a:cubicBezTo>
                    <a:cubicBezTo>
                      <a:pt x="1180299" y="1480906"/>
                      <a:pt x="991642" y="1677265"/>
                      <a:pt x="752475" y="1688306"/>
                    </a:cubicBezTo>
                    <a:cubicBezTo>
                      <a:pt x="748189" y="1688306"/>
                      <a:pt x="743807" y="1688306"/>
                      <a:pt x="736854" y="1688306"/>
                    </a:cubicBezTo>
                    <a:cubicBezTo>
                      <a:pt x="736854" y="1679924"/>
                      <a:pt x="735806" y="1672114"/>
                      <a:pt x="735806" y="1664303"/>
                    </a:cubicBezTo>
                    <a:cubicBezTo>
                      <a:pt x="735806" y="1272572"/>
                      <a:pt x="735806" y="880840"/>
                      <a:pt x="735806" y="489109"/>
                    </a:cubicBezTo>
                    <a:cubicBezTo>
                      <a:pt x="735806" y="451961"/>
                      <a:pt x="738759" y="456247"/>
                      <a:pt x="702278" y="456152"/>
                    </a:cubicBezTo>
                    <a:cubicBezTo>
                      <a:pt x="613982" y="456152"/>
                      <a:pt x="525685" y="457486"/>
                      <a:pt x="437388" y="455390"/>
                    </a:cubicBezTo>
                    <a:cubicBezTo>
                      <a:pt x="210217" y="449866"/>
                      <a:pt x="18288" y="260699"/>
                      <a:pt x="7620" y="32385"/>
                    </a:cubicBezTo>
                    <a:cubicBezTo>
                      <a:pt x="7144" y="25432"/>
                      <a:pt x="7144" y="18097"/>
                      <a:pt x="7144" y="8192"/>
                    </a:cubicBezTo>
                    <a:close/>
                  </a:path>
                </a:pathLst>
              </a:custGeom>
              <a:solidFill>
                <a:srgbClr val="2C2D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4BADABF-D69F-4DD6-BA35-0E6396A3C9EC}"/>
                  </a:ext>
                </a:extLst>
              </p:cNvPr>
              <p:cNvSpPr/>
              <p:nvPr/>
            </p:nvSpPr>
            <p:spPr>
              <a:xfrm>
                <a:off x="6268307" y="571423"/>
                <a:ext cx="762000" cy="657225"/>
              </a:xfrm>
              <a:custGeom>
                <a:avLst/>
                <a:gdLst>
                  <a:gd name="connsiteX0" fmla="*/ 760667 w 762000"/>
                  <a:gd name="connsiteY0" fmla="*/ 7144 h 657225"/>
                  <a:gd name="connsiteX1" fmla="*/ 377380 w 762000"/>
                  <a:gd name="connsiteY1" fmla="*/ 658749 h 657225"/>
                  <a:gd name="connsiteX2" fmla="*/ 7144 w 762000"/>
                  <a:gd name="connsiteY2" fmla="*/ 7429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657225">
                    <a:moveTo>
                      <a:pt x="760667" y="7144"/>
                    </a:moveTo>
                    <a:lnTo>
                      <a:pt x="377380" y="658749"/>
                    </a:lnTo>
                    <a:cubicBezTo>
                      <a:pt x="252984" y="439674"/>
                      <a:pt x="130969" y="225362"/>
                      <a:pt x="7144" y="7429"/>
                    </a:cubicBezTo>
                    <a:close/>
                  </a:path>
                </a:pathLst>
              </a:custGeom>
              <a:solidFill>
                <a:srgbClr val="FF07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95932C6-8EC1-4D2F-8C85-ADE1F375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6" t="18201" r="24645"/>
          <a:stretch/>
        </p:blipFill>
        <p:spPr>
          <a:xfrm flipH="1">
            <a:off x="0" y="1248228"/>
            <a:ext cx="5878286" cy="5609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4F0175-E4EC-47F4-9472-1223721C0260}"/>
              </a:ext>
            </a:extLst>
          </p:cNvPr>
          <p:cNvSpPr/>
          <p:nvPr/>
        </p:nvSpPr>
        <p:spPr>
          <a:xfrm>
            <a:off x="5529943" y="687146"/>
            <a:ext cx="6410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IDE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F7298D-7D7D-433D-A493-2B02E8EB15CE}"/>
              </a:ext>
            </a:extLst>
          </p:cNvPr>
          <p:cNvSpPr/>
          <p:nvPr/>
        </p:nvSpPr>
        <p:spPr>
          <a:xfrm>
            <a:off x="5529943" y="1600255"/>
            <a:ext cx="6410324" cy="154786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THERE ARE MANY POPULAR PYTHON IDES</a:t>
            </a:r>
            <a:endParaRPr lang="en-US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PyCharm</a:t>
            </a: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Jupyter</a:t>
            </a: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notebooks</a:t>
            </a: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sypder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57300" lvl="1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It is possible to use python without an IDE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774CA8-6329-4ECA-B4AC-0B170FAAC6B2}"/>
              </a:ext>
            </a:extLst>
          </p:cNvPr>
          <p:cNvSpPr/>
          <p:nvPr/>
        </p:nvSpPr>
        <p:spPr>
          <a:xfrm>
            <a:off x="5529943" y="3252208"/>
            <a:ext cx="6410324" cy="923601"/>
          </a:xfrm>
          <a:prstGeom prst="roundRect">
            <a:avLst>
              <a:gd name="adj" fmla="val 0"/>
            </a:avLst>
          </a:prstGeom>
          <a:solidFill>
            <a:srgbClr val="2E2F4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If you have used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Rstudio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, then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spyder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is the closest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7265801-CFF4-4FEF-AFE9-523170829052}"/>
              </a:ext>
            </a:extLst>
          </p:cNvPr>
          <p:cNvSpPr/>
          <p:nvPr/>
        </p:nvSpPr>
        <p:spPr>
          <a:xfrm>
            <a:off x="5529943" y="4279897"/>
            <a:ext cx="6410324" cy="923601"/>
          </a:xfrm>
          <a:prstGeom prst="roundRect">
            <a:avLst>
              <a:gd name="adj" fmla="val 0"/>
            </a:avLst>
          </a:prstGeom>
          <a:solidFill>
            <a:srgbClr val="2E2F4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WE WILL USE JUYPTER NOTEBOOKS</a:t>
            </a:r>
          </a:p>
          <a:p>
            <a:pPr marL="1257300" indent="-285750">
              <a:buClr>
                <a:srgbClr val="FF071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Communication of ideas is easiest with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juypter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DECB776-75C1-4DEF-9D3E-B774BBF455D9}"/>
              </a:ext>
            </a:extLst>
          </p:cNvPr>
          <p:cNvSpPr/>
          <p:nvPr/>
        </p:nvSpPr>
        <p:spPr>
          <a:xfrm>
            <a:off x="5529943" y="5307587"/>
            <a:ext cx="6410324" cy="923601"/>
          </a:xfrm>
          <a:prstGeom prst="roundRect">
            <a:avLst>
              <a:gd name="adj" fmla="val 0"/>
            </a:avLst>
          </a:prstGeom>
          <a:solidFill>
            <a:srgbClr val="2E2F4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indent="-285750">
              <a:buClr>
                <a:srgbClr val="FF0719"/>
              </a:buClr>
              <a:buFont typeface="Century Gothic" panose="020B0502020202020204" pitchFamily="34" charset="0"/>
              <a:buChar char="●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To get access to this we will use Anaconda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3B49548-A091-4197-A718-37F34850B0A9}"/>
              </a:ext>
            </a:extLst>
          </p:cNvPr>
          <p:cNvSpPr/>
          <p:nvPr/>
        </p:nvSpPr>
        <p:spPr>
          <a:xfrm>
            <a:off x="5764332" y="5507978"/>
            <a:ext cx="459861" cy="522819"/>
          </a:xfrm>
          <a:custGeom>
            <a:avLst/>
            <a:gdLst>
              <a:gd name="connsiteX0" fmla="*/ 1007742 w 2289833"/>
              <a:gd name="connsiteY0" fmla="*/ 1805611 h 2603322"/>
              <a:gd name="connsiteX1" fmla="*/ 1007742 w 2289833"/>
              <a:gd name="connsiteY1" fmla="*/ 1601911 h 2603322"/>
              <a:gd name="connsiteX2" fmla="*/ 980482 w 2289833"/>
              <a:gd name="connsiteY2" fmla="*/ 1601911 h 2603322"/>
              <a:gd name="connsiteX3" fmla="*/ 722330 w 2289833"/>
              <a:gd name="connsiteY3" fmla="*/ 1601911 h 2603322"/>
              <a:gd name="connsiteX4" fmla="*/ 587257 w 2289833"/>
              <a:gd name="connsiteY4" fmla="*/ 1547391 h 2603322"/>
              <a:gd name="connsiteX5" fmla="*/ 563336 w 2289833"/>
              <a:gd name="connsiteY5" fmla="*/ 1541531 h 2603322"/>
              <a:gd name="connsiteX6" fmla="*/ 446937 w 2289833"/>
              <a:gd name="connsiteY6" fmla="*/ 1579354 h 2603322"/>
              <a:gd name="connsiteX7" fmla="*/ 428059 w 2289833"/>
              <a:gd name="connsiteY7" fmla="*/ 1594142 h 2603322"/>
              <a:gd name="connsiteX8" fmla="*/ 328765 w 2289833"/>
              <a:gd name="connsiteY8" fmla="*/ 1770241 h 2603322"/>
              <a:gd name="connsiteX9" fmla="*/ 365225 w 2289833"/>
              <a:gd name="connsiteY9" fmla="*/ 1883438 h 2603322"/>
              <a:gd name="connsiteX10" fmla="*/ 214478 w 2289833"/>
              <a:gd name="connsiteY10" fmla="*/ 2004608 h 2603322"/>
              <a:gd name="connsiteX11" fmla="*/ 88128 w 2289833"/>
              <a:gd name="connsiteY11" fmla="*/ 1862857 h 2603322"/>
              <a:gd name="connsiteX12" fmla="*/ 224427 w 2289833"/>
              <a:gd name="connsiteY12" fmla="*/ 1729147 h 2603322"/>
              <a:gd name="connsiteX13" fmla="*/ 276290 w 2289833"/>
              <a:gd name="connsiteY13" fmla="*/ 1697253 h 2603322"/>
              <a:gd name="connsiteX14" fmla="*/ 361681 w 2289833"/>
              <a:gd name="connsiteY14" fmla="*/ 1543507 h 2603322"/>
              <a:gd name="connsiteX15" fmla="*/ 411431 w 2289833"/>
              <a:gd name="connsiteY15" fmla="*/ 1503707 h 2603322"/>
              <a:gd name="connsiteX16" fmla="*/ 532737 w 2289833"/>
              <a:gd name="connsiteY16" fmla="*/ 1464453 h 2603322"/>
              <a:gd name="connsiteX17" fmla="*/ 547662 w 2289833"/>
              <a:gd name="connsiteY17" fmla="*/ 1448779 h 2603322"/>
              <a:gd name="connsiteX18" fmla="*/ 548344 w 2289833"/>
              <a:gd name="connsiteY18" fmla="*/ 1361410 h 2603322"/>
              <a:gd name="connsiteX19" fmla="*/ 442643 w 2289833"/>
              <a:gd name="connsiteY19" fmla="*/ 1361410 h 2603322"/>
              <a:gd name="connsiteX20" fmla="*/ 417155 w 2289833"/>
              <a:gd name="connsiteY20" fmla="*/ 1361410 h 2603322"/>
              <a:gd name="connsiteX21" fmla="*/ 282355 w 2289833"/>
              <a:gd name="connsiteY21" fmla="*/ 1415930 h 2603322"/>
              <a:gd name="connsiteX22" fmla="*/ 274722 w 2289833"/>
              <a:gd name="connsiteY22" fmla="*/ 1453140 h 2603322"/>
              <a:gd name="connsiteX23" fmla="*/ 181255 w 2289833"/>
              <a:gd name="connsiteY23" fmla="*/ 1625457 h 2603322"/>
              <a:gd name="connsiteX24" fmla="*/ 8938 w 2289833"/>
              <a:gd name="connsiteY24" fmla="*/ 1531989 h 2603322"/>
              <a:gd name="connsiteX25" fmla="*/ 48465 w 2289833"/>
              <a:gd name="connsiteY25" fmla="*/ 1394736 h 2603322"/>
              <a:gd name="connsiteX26" fmla="*/ 188104 w 2289833"/>
              <a:gd name="connsiteY26" fmla="*/ 1365840 h 2603322"/>
              <a:gd name="connsiteX27" fmla="*/ 227290 w 2289833"/>
              <a:gd name="connsiteY27" fmla="*/ 1356231 h 2603322"/>
              <a:gd name="connsiteX28" fmla="*/ 415383 w 2289833"/>
              <a:gd name="connsiteY28" fmla="*/ 1278745 h 2603322"/>
              <a:gd name="connsiteX29" fmla="*/ 546572 w 2289833"/>
              <a:gd name="connsiteY29" fmla="*/ 1279699 h 2603322"/>
              <a:gd name="connsiteX30" fmla="*/ 546572 w 2289833"/>
              <a:gd name="connsiteY30" fmla="*/ 1131269 h 2603322"/>
              <a:gd name="connsiteX31" fmla="*/ 388055 w 2289833"/>
              <a:gd name="connsiteY31" fmla="*/ 1131269 h 2603322"/>
              <a:gd name="connsiteX32" fmla="*/ 301164 w 2289833"/>
              <a:gd name="connsiteY32" fmla="*/ 1130860 h 2603322"/>
              <a:gd name="connsiteX33" fmla="*/ 266681 w 2289833"/>
              <a:gd name="connsiteY33" fmla="*/ 1151986 h 2603322"/>
              <a:gd name="connsiteX34" fmla="*/ 113344 w 2289833"/>
              <a:gd name="connsiteY34" fmla="*/ 1226201 h 2603322"/>
              <a:gd name="connsiteX35" fmla="*/ 7345 w 2289833"/>
              <a:gd name="connsiteY35" fmla="*/ 1060839 h 2603322"/>
              <a:gd name="connsiteX36" fmla="*/ 109050 w 2289833"/>
              <a:gd name="connsiteY36" fmla="*/ 955851 h 2603322"/>
              <a:gd name="connsiteX37" fmla="*/ 267362 w 2289833"/>
              <a:gd name="connsiteY37" fmla="*/ 1029317 h 2603322"/>
              <a:gd name="connsiteX38" fmla="*/ 302255 w 2289833"/>
              <a:gd name="connsiteY38" fmla="*/ 1049762 h 2603322"/>
              <a:gd name="connsiteX39" fmla="*/ 546640 w 2289833"/>
              <a:gd name="connsiteY39" fmla="*/ 1049421 h 2603322"/>
              <a:gd name="connsiteX40" fmla="*/ 546640 w 2289833"/>
              <a:gd name="connsiteY40" fmla="*/ 900854 h 2603322"/>
              <a:gd name="connsiteX41" fmla="*/ 466019 w 2289833"/>
              <a:gd name="connsiteY41" fmla="*/ 900854 h 2603322"/>
              <a:gd name="connsiteX42" fmla="*/ 335717 w 2289833"/>
              <a:gd name="connsiteY42" fmla="*/ 899900 h 2603322"/>
              <a:gd name="connsiteX43" fmla="*/ 285967 w 2289833"/>
              <a:gd name="connsiteY43" fmla="*/ 880137 h 2603322"/>
              <a:gd name="connsiteX44" fmla="*/ 254755 w 2289833"/>
              <a:gd name="connsiteY44" fmla="*/ 850219 h 2603322"/>
              <a:gd name="connsiteX45" fmla="*/ 165137 w 2289833"/>
              <a:gd name="connsiteY45" fmla="*/ 819142 h 2603322"/>
              <a:gd name="connsiteX46" fmla="*/ 16843 w 2289833"/>
              <a:gd name="connsiteY46" fmla="*/ 741997 h 2603322"/>
              <a:gd name="connsiteX47" fmla="*/ 85727 w 2289833"/>
              <a:gd name="connsiteY47" fmla="*/ 557950 h 2603322"/>
              <a:gd name="connsiteX48" fmla="*/ 218567 w 2289833"/>
              <a:gd name="connsiteY48" fmla="*/ 567602 h 2603322"/>
              <a:gd name="connsiteX49" fmla="*/ 275403 w 2289833"/>
              <a:gd name="connsiteY49" fmla="*/ 725709 h 2603322"/>
              <a:gd name="connsiteX50" fmla="*/ 285149 w 2289833"/>
              <a:gd name="connsiteY50" fmla="*/ 767008 h 2603322"/>
              <a:gd name="connsiteX51" fmla="*/ 415861 w 2289833"/>
              <a:gd name="connsiteY51" fmla="*/ 820097 h 2603322"/>
              <a:gd name="connsiteX52" fmla="*/ 548548 w 2289833"/>
              <a:gd name="connsiteY52" fmla="*/ 819211 h 2603322"/>
              <a:gd name="connsiteX53" fmla="*/ 547799 w 2289833"/>
              <a:gd name="connsiteY53" fmla="*/ 738453 h 2603322"/>
              <a:gd name="connsiteX54" fmla="*/ 532533 w 2289833"/>
              <a:gd name="connsiteY54" fmla="*/ 722506 h 2603322"/>
              <a:gd name="connsiteX55" fmla="*/ 410613 w 2289833"/>
              <a:gd name="connsiteY55" fmla="*/ 677187 h 2603322"/>
              <a:gd name="connsiteX56" fmla="*/ 361614 w 2289833"/>
              <a:gd name="connsiteY56" fmla="*/ 636297 h 2603322"/>
              <a:gd name="connsiteX57" fmla="*/ 272337 w 2289833"/>
              <a:gd name="connsiteY57" fmla="*/ 475872 h 2603322"/>
              <a:gd name="connsiteX58" fmla="*/ 231447 w 2289833"/>
              <a:gd name="connsiteY58" fmla="*/ 451883 h 2603322"/>
              <a:gd name="connsiteX59" fmla="*/ 88332 w 2289833"/>
              <a:gd name="connsiteY59" fmla="*/ 327101 h 2603322"/>
              <a:gd name="connsiteX60" fmla="*/ 197372 w 2289833"/>
              <a:gd name="connsiteY60" fmla="*/ 177989 h 2603322"/>
              <a:gd name="connsiteX61" fmla="*/ 360932 w 2289833"/>
              <a:gd name="connsiteY61" fmla="*/ 275512 h 2603322"/>
              <a:gd name="connsiteX62" fmla="*/ 328765 w 2289833"/>
              <a:gd name="connsiteY62" fmla="*/ 410108 h 2603322"/>
              <a:gd name="connsiteX63" fmla="*/ 430990 w 2289833"/>
              <a:gd name="connsiteY63" fmla="*/ 591522 h 2603322"/>
              <a:gd name="connsiteX64" fmla="*/ 449186 w 2289833"/>
              <a:gd name="connsiteY64" fmla="*/ 603926 h 2603322"/>
              <a:gd name="connsiteX65" fmla="*/ 556862 w 2289833"/>
              <a:gd name="connsiteY65" fmla="*/ 643521 h 2603322"/>
              <a:gd name="connsiteX66" fmla="*/ 579216 w 2289833"/>
              <a:gd name="connsiteY66" fmla="*/ 642430 h 2603322"/>
              <a:gd name="connsiteX67" fmla="*/ 722330 w 2289833"/>
              <a:gd name="connsiteY67" fmla="*/ 578710 h 2603322"/>
              <a:gd name="connsiteX68" fmla="*/ 723966 w 2289833"/>
              <a:gd name="connsiteY68" fmla="*/ 542318 h 2603322"/>
              <a:gd name="connsiteX69" fmla="*/ 738823 w 2289833"/>
              <a:gd name="connsiteY69" fmla="*/ 319264 h 2603322"/>
              <a:gd name="connsiteX70" fmla="*/ 1166258 w 2289833"/>
              <a:gd name="connsiteY70" fmla="*/ 4139 h 2603322"/>
              <a:gd name="connsiteX71" fmla="*/ 1554712 w 2289833"/>
              <a:gd name="connsiteY71" fmla="*/ 360563 h 2603322"/>
              <a:gd name="connsiteX72" fmla="*/ 1560300 w 2289833"/>
              <a:gd name="connsiteY72" fmla="*/ 546407 h 2603322"/>
              <a:gd name="connsiteX73" fmla="*/ 1560300 w 2289833"/>
              <a:gd name="connsiteY73" fmla="*/ 578574 h 2603322"/>
              <a:gd name="connsiteX74" fmla="*/ 1711797 w 2289833"/>
              <a:gd name="connsiteY74" fmla="*/ 652448 h 2603322"/>
              <a:gd name="connsiteX75" fmla="*/ 1848711 w 2289833"/>
              <a:gd name="connsiteY75" fmla="*/ 601472 h 2603322"/>
              <a:gd name="connsiteX76" fmla="*/ 1862885 w 2289833"/>
              <a:gd name="connsiteY76" fmla="*/ 587842 h 2603322"/>
              <a:gd name="connsiteX77" fmla="*/ 1963270 w 2289833"/>
              <a:gd name="connsiteY77" fmla="*/ 409971 h 2603322"/>
              <a:gd name="connsiteX78" fmla="*/ 1931444 w 2289833"/>
              <a:gd name="connsiteY78" fmla="*/ 273672 h 2603322"/>
              <a:gd name="connsiteX79" fmla="*/ 2093777 w 2289833"/>
              <a:gd name="connsiteY79" fmla="*/ 177648 h 2603322"/>
              <a:gd name="connsiteX80" fmla="*/ 2203839 w 2289833"/>
              <a:gd name="connsiteY80" fmla="*/ 328191 h 2603322"/>
              <a:gd name="connsiteX81" fmla="*/ 2062292 w 2289833"/>
              <a:gd name="connsiteY81" fmla="*/ 451747 h 2603322"/>
              <a:gd name="connsiteX82" fmla="*/ 2019766 w 2289833"/>
              <a:gd name="connsiteY82" fmla="*/ 476894 h 2603322"/>
              <a:gd name="connsiteX83" fmla="*/ 1927083 w 2289833"/>
              <a:gd name="connsiteY83" fmla="*/ 641203 h 2603322"/>
              <a:gd name="connsiteX84" fmla="*/ 1890010 w 2289833"/>
              <a:gd name="connsiteY84" fmla="*/ 672893 h 2603322"/>
              <a:gd name="connsiteX85" fmla="*/ 1754187 w 2289833"/>
              <a:gd name="connsiteY85" fmla="*/ 724619 h 2603322"/>
              <a:gd name="connsiteX86" fmla="*/ 1737286 w 2289833"/>
              <a:gd name="connsiteY86" fmla="*/ 747381 h 2603322"/>
              <a:gd name="connsiteX87" fmla="*/ 1736467 w 2289833"/>
              <a:gd name="connsiteY87" fmla="*/ 819211 h 2603322"/>
              <a:gd name="connsiteX88" fmla="*/ 1847961 w 2289833"/>
              <a:gd name="connsiteY88" fmla="*/ 819211 h 2603322"/>
              <a:gd name="connsiteX89" fmla="*/ 1876039 w 2289833"/>
              <a:gd name="connsiteY89" fmla="*/ 819211 h 2603322"/>
              <a:gd name="connsiteX90" fmla="*/ 2010498 w 2289833"/>
              <a:gd name="connsiteY90" fmla="*/ 763805 h 2603322"/>
              <a:gd name="connsiteX91" fmla="*/ 2018267 w 2289833"/>
              <a:gd name="connsiteY91" fmla="*/ 728844 h 2603322"/>
              <a:gd name="connsiteX92" fmla="*/ 2103436 w 2289833"/>
              <a:gd name="connsiteY92" fmla="*/ 552278 h 2603322"/>
              <a:gd name="connsiteX93" fmla="*/ 2280002 w 2289833"/>
              <a:gd name="connsiteY93" fmla="*/ 637448 h 2603322"/>
              <a:gd name="connsiteX94" fmla="*/ 2283438 w 2289833"/>
              <a:gd name="connsiteY94" fmla="*/ 648836 h 2603322"/>
              <a:gd name="connsiteX95" fmla="*/ 2245274 w 2289833"/>
              <a:gd name="connsiteY95" fmla="*/ 784250 h 2603322"/>
              <a:gd name="connsiteX96" fmla="*/ 2108361 w 2289833"/>
              <a:gd name="connsiteY96" fmla="*/ 815667 h 2603322"/>
              <a:gd name="connsiteX97" fmla="*/ 2060656 w 2289833"/>
              <a:gd name="connsiteY97" fmla="*/ 827729 h 2603322"/>
              <a:gd name="connsiteX98" fmla="*/ 1884148 w 2289833"/>
              <a:gd name="connsiteY98" fmla="*/ 900513 h 2603322"/>
              <a:gd name="connsiteX99" fmla="*/ 1739057 w 2289833"/>
              <a:gd name="connsiteY99" fmla="*/ 900513 h 2603322"/>
              <a:gd name="connsiteX100" fmla="*/ 1739057 w 2289833"/>
              <a:gd name="connsiteY100" fmla="*/ 1049216 h 2603322"/>
              <a:gd name="connsiteX101" fmla="*/ 1781310 w 2289833"/>
              <a:gd name="connsiteY101" fmla="*/ 1049216 h 2603322"/>
              <a:gd name="connsiteX102" fmla="*/ 1993461 w 2289833"/>
              <a:gd name="connsiteY102" fmla="*/ 1049557 h 2603322"/>
              <a:gd name="connsiteX103" fmla="*/ 2024400 w 2289833"/>
              <a:gd name="connsiteY103" fmla="*/ 1031089 h 2603322"/>
              <a:gd name="connsiteX104" fmla="*/ 2208999 w 2289833"/>
              <a:gd name="connsiteY104" fmla="*/ 965114 h 2603322"/>
              <a:gd name="connsiteX105" fmla="*/ 2274973 w 2289833"/>
              <a:gd name="connsiteY105" fmla="*/ 1149713 h 2603322"/>
              <a:gd name="connsiteX106" fmla="*/ 2179101 w 2289833"/>
              <a:gd name="connsiteY106" fmla="*/ 1225860 h 2603322"/>
              <a:gd name="connsiteX107" fmla="*/ 2023719 w 2289833"/>
              <a:gd name="connsiteY107" fmla="*/ 1149805 h 2603322"/>
              <a:gd name="connsiteX108" fmla="*/ 2004092 w 2289833"/>
              <a:gd name="connsiteY108" fmla="*/ 1131746 h 2603322"/>
              <a:gd name="connsiteX109" fmla="*/ 1738921 w 2289833"/>
              <a:gd name="connsiteY109" fmla="*/ 1130928 h 2603322"/>
              <a:gd name="connsiteX110" fmla="*/ 1738921 w 2289833"/>
              <a:gd name="connsiteY110" fmla="*/ 1280040 h 2603322"/>
              <a:gd name="connsiteX111" fmla="*/ 1801755 w 2289833"/>
              <a:gd name="connsiteY111" fmla="*/ 1280040 h 2603322"/>
              <a:gd name="connsiteX112" fmla="*/ 1957614 w 2289833"/>
              <a:gd name="connsiteY112" fmla="*/ 1280994 h 2603322"/>
              <a:gd name="connsiteX113" fmla="*/ 2007363 w 2289833"/>
              <a:gd name="connsiteY113" fmla="*/ 1300757 h 2603322"/>
              <a:gd name="connsiteX114" fmla="*/ 2036736 w 2289833"/>
              <a:gd name="connsiteY114" fmla="*/ 1328903 h 2603322"/>
              <a:gd name="connsiteX115" fmla="*/ 2130646 w 2289833"/>
              <a:gd name="connsiteY115" fmla="*/ 1361070 h 2603322"/>
              <a:gd name="connsiteX116" fmla="*/ 2275260 w 2289833"/>
              <a:gd name="connsiteY116" fmla="*/ 1436512 h 2603322"/>
              <a:gd name="connsiteX117" fmla="*/ 2244388 w 2289833"/>
              <a:gd name="connsiteY117" fmla="*/ 1598095 h 2603322"/>
              <a:gd name="connsiteX118" fmla="*/ 2080828 w 2289833"/>
              <a:gd name="connsiteY118" fmla="*/ 1616973 h 2603322"/>
              <a:gd name="connsiteX119" fmla="*/ 2015064 w 2289833"/>
              <a:gd name="connsiteY119" fmla="*/ 1467384 h 2603322"/>
              <a:gd name="connsiteX120" fmla="*/ 1995096 w 2289833"/>
              <a:gd name="connsiteY120" fmla="*/ 1400801 h 2603322"/>
              <a:gd name="connsiteX121" fmla="*/ 1897301 w 2289833"/>
              <a:gd name="connsiteY121" fmla="*/ 1360866 h 2603322"/>
              <a:gd name="connsiteX122" fmla="*/ 1739057 w 2289833"/>
              <a:gd name="connsiteY122" fmla="*/ 1361752 h 2603322"/>
              <a:gd name="connsiteX123" fmla="*/ 1739057 w 2289833"/>
              <a:gd name="connsiteY123" fmla="*/ 1458524 h 2603322"/>
              <a:gd name="connsiteX124" fmla="*/ 1882171 w 2289833"/>
              <a:gd name="connsiteY124" fmla="*/ 1504321 h 2603322"/>
              <a:gd name="connsiteX125" fmla="*/ 1931307 w 2289833"/>
              <a:gd name="connsiteY125" fmla="*/ 1544802 h 2603322"/>
              <a:gd name="connsiteX126" fmla="*/ 2019425 w 2289833"/>
              <a:gd name="connsiteY126" fmla="*/ 1702977 h 2603322"/>
              <a:gd name="connsiteX127" fmla="*/ 2064064 w 2289833"/>
              <a:gd name="connsiteY127" fmla="*/ 1729283 h 2603322"/>
              <a:gd name="connsiteX128" fmla="*/ 2204044 w 2289833"/>
              <a:gd name="connsiteY128" fmla="*/ 1854270 h 2603322"/>
              <a:gd name="connsiteX129" fmla="*/ 2078242 w 2289833"/>
              <a:gd name="connsiteY129" fmla="*/ 2005743 h 2603322"/>
              <a:gd name="connsiteX130" fmla="*/ 1931444 w 2289833"/>
              <a:gd name="connsiteY130" fmla="*/ 1905042 h 2603322"/>
              <a:gd name="connsiteX131" fmla="*/ 1963747 w 2289833"/>
              <a:gd name="connsiteY131" fmla="*/ 1770173 h 2603322"/>
              <a:gd name="connsiteX132" fmla="*/ 1862544 w 2289833"/>
              <a:gd name="connsiteY132" fmla="*/ 1591348 h 2603322"/>
              <a:gd name="connsiteX133" fmla="*/ 1842099 w 2289833"/>
              <a:gd name="connsiteY133" fmla="*/ 1577718 h 2603322"/>
              <a:gd name="connsiteX134" fmla="*/ 1725700 w 2289833"/>
              <a:gd name="connsiteY134" fmla="*/ 1539827 h 2603322"/>
              <a:gd name="connsiteX135" fmla="*/ 1697417 w 2289833"/>
              <a:gd name="connsiteY135" fmla="*/ 1546642 h 2603322"/>
              <a:gd name="connsiteX136" fmla="*/ 1573249 w 2289833"/>
              <a:gd name="connsiteY136" fmla="*/ 1601502 h 2603322"/>
              <a:gd name="connsiteX137" fmla="*/ 1416981 w 2289833"/>
              <a:gd name="connsiteY137" fmla="*/ 1601502 h 2603322"/>
              <a:gd name="connsiteX138" fmla="*/ 1457871 w 2289833"/>
              <a:gd name="connsiteY138" fmla="*/ 1665631 h 2603322"/>
              <a:gd name="connsiteX139" fmla="*/ 1638468 w 2289833"/>
              <a:gd name="connsiteY139" fmla="*/ 1744003 h 2603322"/>
              <a:gd name="connsiteX140" fmla="*/ 1720930 w 2289833"/>
              <a:gd name="connsiteY140" fmla="*/ 1741278 h 2603322"/>
              <a:gd name="connsiteX141" fmla="*/ 1827380 w 2289833"/>
              <a:gd name="connsiteY141" fmla="*/ 1858495 h 2603322"/>
              <a:gd name="connsiteX142" fmla="*/ 1779675 w 2289833"/>
              <a:gd name="connsiteY142" fmla="*/ 2342972 h 2603322"/>
              <a:gd name="connsiteX143" fmla="*/ 1750097 w 2289833"/>
              <a:gd name="connsiteY143" fmla="*/ 2413166 h 2603322"/>
              <a:gd name="connsiteX144" fmla="*/ 1723588 w 2289833"/>
              <a:gd name="connsiteY144" fmla="*/ 2529021 h 2603322"/>
              <a:gd name="connsiteX145" fmla="*/ 1723588 w 2289833"/>
              <a:gd name="connsiteY145" fmla="*/ 2554509 h 2603322"/>
              <a:gd name="connsiteX146" fmla="*/ 1672339 w 2289833"/>
              <a:gd name="connsiteY146" fmla="*/ 2605690 h 2603322"/>
              <a:gd name="connsiteX147" fmla="*/ 1268483 w 2289833"/>
              <a:gd name="connsiteY147" fmla="*/ 2605690 h 2603322"/>
              <a:gd name="connsiteX148" fmla="*/ 1056333 w 2289833"/>
              <a:gd name="connsiteY148" fmla="*/ 2605690 h 2603322"/>
              <a:gd name="connsiteX149" fmla="*/ 994316 w 2289833"/>
              <a:gd name="connsiteY149" fmla="*/ 2542242 h 2603322"/>
              <a:gd name="connsiteX150" fmla="*/ 967057 w 2289833"/>
              <a:gd name="connsiteY150" fmla="*/ 2344608 h 2603322"/>
              <a:gd name="connsiteX151" fmla="*/ 903336 w 2289833"/>
              <a:gd name="connsiteY151" fmla="*/ 2219962 h 2603322"/>
              <a:gd name="connsiteX152" fmla="*/ 693843 w 2289833"/>
              <a:gd name="connsiteY152" fmla="*/ 1835052 h 2603322"/>
              <a:gd name="connsiteX153" fmla="*/ 671558 w 2289833"/>
              <a:gd name="connsiteY153" fmla="*/ 1744889 h 2603322"/>
              <a:gd name="connsiteX154" fmla="*/ 832733 w 2289833"/>
              <a:gd name="connsiteY154" fmla="*/ 1629989 h 2603322"/>
              <a:gd name="connsiteX155" fmla="*/ 912400 w 2289833"/>
              <a:gd name="connsiteY155" fmla="*/ 1686417 h 2603322"/>
              <a:gd name="connsiteX156" fmla="*/ 1007742 w 2289833"/>
              <a:gd name="connsiteY156" fmla="*/ 1805611 h 2603322"/>
              <a:gd name="connsiteX157" fmla="*/ 1275162 w 2289833"/>
              <a:gd name="connsiteY157" fmla="*/ 1518564 h 2603322"/>
              <a:gd name="connsiteX158" fmla="*/ 1300036 w 2289833"/>
              <a:gd name="connsiteY158" fmla="*/ 1520132 h 2603322"/>
              <a:gd name="connsiteX159" fmla="*/ 1565821 w 2289833"/>
              <a:gd name="connsiteY159" fmla="*/ 1520132 h 2603322"/>
              <a:gd name="connsiteX160" fmla="*/ 1654415 w 2289833"/>
              <a:gd name="connsiteY160" fmla="*/ 1432900 h 2603322"/>
              <a:gd name="connsiteX161" fmla="*/ 1654415 w 2289833"/>
              <a:gd name="connsiteY161" fmla="*/ 749016 h 2603322"/>
              <a:gd name="connsiteX162" fmla="*/ 1567115 w 2289833"/>
              <a:gd name="connsiteY162" fmla="*/ 660422 h 2603322"/>
              <a:gd name="connsiteX163" fmla="*/ 718445 w 2289833"/>
              <a:gd name="connsiteY163" fmla="*/ 660422 h 2603322"/>
              <a:gd name="connsiteX164" fmla="*/ 630396 w 2289833"/>
              <a:gd name="connsiteY164" fmla="*/ 748403 h 2603322"/>
              <a:gd name="connsiteX165" fmla="*/ 630396 w 2289833"/>
              <a:gd name="connsiteY165" fmla="*/ 1432286 h 2603322"/>
              <a:gd name="connsiteX166" fmla="*/ 718991 w 2289833"/>
              <a:gd name="connsiteY166" fmla="*/ 1519859 h 2603322"/>
              <a:gd name="connsiteX167" fmla="*/ 984775 w 2289833"/>
              <a:gd name="connsiteY167" fmla="*/ 1519859 h 2603322"/>
              <a:gd name="connsiteX168" fmla="*/ 1008968 w 2289833"/>
              <a:gd name="connsiteY168" fmla="*/ 1518291 h 2603322"/>
              <a:gd name="connsiteX169" fmla="*/ 1008968 w 2289833"/>
              <a:gd name="connsiteY169" fmla="*/ 1489191 h 2603322"/>
              <a:gd name="connsiteX170" fmla="*/ 1008968 w 2289833"/>
              <a:gd name="connsiteY170" fmla="*/ 1228927 h 2603322"/>
              <a:gd name="connsiteX171" fmla="*/ 1017146 w 2289833"/>
              <a:gd name="connsiteY171" fmla="*/ 1173998 h 2603322"/>
              <a:gd name="connsiteX172" fmla="*/ 1008355 w 2289833"/>
              <a:gd name="connsiteY172" fmla="*/ 1134608 h 2603322"/>
              <a:gd name="connsiteX173" fmla="*/ 985320 w 2289833"/>
              <a:gd name="connsiteY173" fmla="*/ 917415 h 2603322"/>
              <a:gd name="connsiteX174" fmla="*/ 1236478 w 2289833"/>
              <a:gd name="connsiteY174" fmla="*/ 854289 h 2603322"/>
              <a:gd name="connsiteX175" fmla="*/ 1299603 w 2289833"/>
              <a:gd name="connsiteY175" fmla="*/ 1105446 h 2603322"/>
              <a:gd name="connsiteX176" fmla="*/ 1275366 w 2289833"/>
              <a:gd name="connsiteY176" fmla="*/ 1137402 h 2603322"/>
              <a:gd name="connsiteX177" fmla="*/ 1265212 w 2289833"/>
              <a:gd name="connsiteY177" fmla="*/ 1164253 h 2603322"/>
              <a:gd name="connsiteX178" fmla="*/ 1274480 w 2289833"/>
              <a:gd name="connsiteY178" fmla="*/ 1229132 h 2603322"/>
              <a:gd name="connsiteX179" fmla="*/ 1274957 w 2289833"/>
              <a:gd name="connsiteY179" fmla="*/ 1489396 h 2603322"/>
              <a:gd name="connsiteX180" fmla="*/ 1090612 w 2289833"/>
              <a:gd name="connsiteY180" fmla="*/ 1571653 h 2603322"/>
              <a:gd name="connsiteX181" fmla="*/ 1089998 w 2289833"/>
              <a:gd name="connsiteY181" fmla="*/ 1916150 h 2603322"/>
              <a:gd name="connsiteX182" fmla="*/ 1075141 w 2289833"/>
              <a:gd name="connsiteY182" fmla="*/ 1957040 h 2603322"/>
              <a:gd name="connsiteX183" fmla="*/ 1012240 w 2289833"/>
              <a:gd name="connsiteY183" fmla="*/ 1944228 h 2603322"/>
              <a:gd name="connsiteX184" fmla="*/ 855495 w 2289833"/>
              <a:gd name="connsiteY184" fmla="*/ 1745912 h 2603322"/>
              <a:gd name="connsiteX185" fmla="*/ 808676 w 2289833"/>
              <a:gd name="connsiteY185" fmla="*/ 1708429 h 2603322"/>
              <a:gd name="connsiteX186" fmla="*/ 753202 w 2289833"/>
              <a:gd name="connsiteY186" fmla="*/ 1745639 h 2603322"/>
              <a:gd name="connsiteX187" fmla="*/ 766832 w 2289833"/>
              <a:gd name="connsiteY187" fmla="*/ 1799273 h 2603322"/>
              <a:gd name="connsiteX188" fmla="*/ 979459 w 2289833"/>
              <a:gd name="connsiteY188" fmla="*/ 2188204 h 2603322"/>
              <a:gd name="connsiteX189" fmla="*/ 1064374 w 2289833"/>
              <a:gd name="connsiteY189" fmla="*/ 2383590 h 2603322"/>
              <a:gd name="connsiteX190" fmla="*/ 1097904 w 2289833"/>
              <a:gd name="connsiteY190" fmla="*/ 2410304 h 2603322"/>
              <a:gd name="connsiteX191" fmla="*/ 1581018 w 2289833"/>
              <a:gd name="connsiteY191" fmla="*/ 2409759 h 2603322"/>
              <a:gd name="connsiteX192" fmla="*/ 1699394 w 2289833"/>
              <a:gd name="connsiteY192" fmla="*/ 2325389 h 2603322"/>
              <a:gd name="connsiteX193" fmla="*/ 1747099 w 2289833"/>
              <a:gd name="connsiteY193" fmla="*/ 1868786 h 2603322"/>
              <a:gd name="connsiteX194" fmla="*/ 1697535 w 2289833"/>
              <a:gd name="connsiteY194" fmla="*/ 1820357 h 2603322"/>
              <a:gd name="connsiteX195" fmla="*/ 1694760 w 2289833"/>
              <a:gd name="connsiteY195" fmla="*/ 1820468 h 2603322"/>
              <a:gd name="connsiteX196" fmla="*/ 1645487 w 2289833"/>
              <a:gd name="connsiteY196" fmla="*/ 1872057 h 2603322"/>
              <a:gd name="connsiteX197" fmla="*/ 1642829 w 2289833"/>
              <a:gd name="connsiteY197" fmla="*/ 1925418 h 2603322"/>
              <a:gd name="connsiteX198" fmla="*/ 1604734 w 2289833"/>
              <a:gd name="connsiteY198" fmla="*/ 1956631 h 2603322"/>
              <a:gd name="connsiteX199" fmla="*/ 1565003 w 2289833"/>
              <a:gd name="connsiteY199" fmla="*/ 1924192 h 2603322"/>
              <a:gd name="connsiteX200" fmla="*/ 1563367 w 2289833"/>
              <a:gd name="connsiteY200" fmla="*/ 1893729 h 2603322"/>
              <a:gd name="connsiteX201" fmla="*/ 1561799 w 2289833"/>
              <a:gd name="connsiteY201" fmla="*/ 1784076 h 2603322"/>
              <a:gd name="connsiteX202" fmla="*/ 1512459 w 2289833"/>
              <a:gd name="connsiteY202" fmla="*/ 1738620 h 2603322"/>
              <a:gd name="connsiteX203" fmla="*/ 1461551 w 2289833"/>
              <a:gd name="connsiteY203" fmla="*/ 1782849 h 2603322"/>
              <a:gd name="connsiteX204" fmla="*/ 1460257 w 2289833"/>
              <a:gd name="connsiteY204" fmla="*/ 1810790 h 2603322"/>
              <a:gd name="connsiteX205" fmla="*/ 1459711 w 2289833"/>
              <a:gd name="connsiteY205" fmla="*/ 1915400 h 2603322"/>
              <a:gd name="connsiteX206" fmla="*/ 1420185 w 2289833"/>
              <a:gd name="connsiteY206" fmla="*/ 1957108 h 2603322"/>
              <a:gd name="connsiteX207" fmla="*/ 1378885 w 2289833"/>
              <a:gd name="connsiteY207" fmla="*/ 1916695 h 2603322"/>
              <a:gd name="connsiteX208" fmla="*/ 1378409 w 2289833"/>
              <a:gd name="connsiteY208" fmla="*/ 1891207 h 2603322"/>
              <a:gd name="connsiteX209" fmla="*/ 1377795 w 2289833"/>
              <a:gd name="connsiteY209" fmla="*/ 1704954 h 2603322"/>
              <a:gd name="connsiteX210" fmla="*/ 1328812 w 2289833"/>
              <a:gd name="connsiteY210" fmla="*/ 1653647 h 2603322"/>
              <a:gd name="connsiteX211" fmla="*/ 1328250 w 2289833"/>
              <a:gd name="connsiteY211" fmla="*/ 1653637 h 2603322"/>
              <a:gd name="connsiteX212" fmla="*/ 1275979 w 2289833"/>
              <a:gd name="connsiteY212" fmla="*/ 1702909 h 2603322"/>
              <a:gd name="connsiteX213" fmla="*/ 1275503 w 2289833"/>
              <a:gd name="connsiteY213" fmla="*/ 1725808 h 2603322"/>
              <a:gd name="connsiteX214" fmla="*/ 1275093 w 2289833"/>
              <a:gd name="connsiteY214" fmla="*/ 1881462 h 2603322"/>
              <a:gd name="connsiteX215" fmla="*/ 1236384 w 2289833"/>
              <a:gd name="connsiteY215" fmla="*/ 1923237 h 2603322"/>
              <a:gd name="connsiteX216" fmla="*/ 1194131 w 2289833"/>
              <a:gd name="connsiteY216" fmla="*/ 1884392 h 2603322"/>
              <a:gd name="connsiteX217" fmla="*/ 1193655 w 2289833"/>
              <a:gd name="connsiteY217" fmla="*/ 1858904 h 2603322"/>
              <a:gd name="connsiteX218" fmla="*/ 1193655 w 2289833"/>
              <a:gd name="connsiteY218" fmla="*/ 1238741 h 2603322"/>
              <a:gd name="connsiteX219" fmla="*/ 1192973 w 2289833"/>
              <a:gd name="connsiteY219" fmla="*/ 1210663 h 2603322"/>
              <a:gd name="connsiteX220" fmla="*/ 1139730 w 2289833"/>
              <a:gd name="connsiteY220" fmla="*/ 1165562 h 2603322"/>
              <a:gd name="connsiteX221" fmla="*/ 1138453 w 2289833"/>
              <a:gd name="connsiteY221" fmla="*/ 1165684 h 2603322"/>
              <a:gd name="connsiteX222" fmla="*/ 1091294 w 2289833"/>
              <a:gd name="connsiteY222" fmla="*/ 1227019 h 2603322"/>
              <a:gd name="connsiteX223" fmla="*/ 1090612 w 2289833"/>
              <a:gd name="connsiteY223" fmla="*/ 1571653 h 2603322"/>
              <a:gd name="connsiteX224" fmla="*/ 902586 w 2289833"/>
              <a:gd name="connsiteY224" fmla="*/ 577415 h 2603322"/>
              <a:gd name="connsiteX225" fmla="*/ 903813 w 2289833"/>
              <a:gd name="connsiteY225" fmla="*/ 548929 h 2603322"/>
              <a:gd name="connsiteX226" fmla="*/ 905176 w 2289833"/>
              <a:gd name="connsiteY226" fmla="*/ 405814 h 2603322"/>
              <a:gd name="connsiteX227" fmla="*/ 1162560 w 2289833"/>
              <a:gd name="connsiteY227" fmla="*/ 187776 h 2603322"/>
              <a:gd name="connsiteX228" fmla="*/ 1381202 w 2289833"/>
              <a:gd name="connsiteY228" fmla="*/ 415492 h 2603322"/>
              <a:gd name="connsiteX229" fmla="*/ 1381202 w 2289833"/>
              <a:gd name="connsiteY229" fmla="*/ 576666 h 2603322"/>
              <a:gd name="connsiteX230" fmla="*/ 1478725 w 2289833"/>
              <a:gd name="connsiteY230" fmla="*/ 576666 h 2603322"/>
              <a:gd name="connsiteX231" fmla="*/ 1478725 w 2289833"/>
              <a:gd name="connsiteY231" fmla="*/ 417195 h 2603322"/>
              <a:gd name="connsiteX232" fmla="*/ 1210351 w 2289833"/>
              <a:gd name="connsiteY232" fmla="*/ 91371 h 2603322"/>
              <a:gd name="connsiteX233" fmla="*/ 835527 w 2289833"/>
              <a:gd name="connsiteY233" fmla="*/ 282599 h 2603322"/>
              <a:gd name="connsiteX234" fmla="*/ 805950 w 2289833"/>
              <a:gd name="connsiteY234" fmla="*/ 577075 h 2603322"/>
              <a:gd name="connsiteX235" fmla="*/ 988864 w 2289833"/>
              <a:gd name="connsiteY235" fmla="*/ 576870 h 2603322"/>
              <a:gd name="connsiteX236" fmla="*/ 1299695 w 2289833"/>
              <a:gd name="connsiteY236" fmla="*/ 576870 h 2603322"/>
              <a:gd name="connsiteX237" fmla="*/ 1299695 w 2289833"/>
              <a:gd name="connsiteY237" fmla="*/ 429939 h 2603322"/>
              <a:gd name="connsiteX238" fmla="*/ 1299014 w 2289833"/>
              <a:gd name="connsiteY238" fmla="*/ 404519 h 2603322"/>
              <a:gd name="connsiteX239" fmla="*/ 1151061 w 2289833"/>
              <a:gd name="connsiteY239" fmla="*/ 264199 h 2603322"/>
              <a:gd name="connsiteX240" fmla="*/ 990431 w 2289833"/>
              <a:gd name="connsiteY240" fmla="*/ 388163 h 2603322"/>
              <a:gd name="connsiteX241" fmla="*/ 988864 w 2289833"/>
              <a:gd name="connsiteY241" fmla="*/ 577415 h 2603322"/>
              <a:gd name="connsiteX242" fmla="*/ 1143632 w 2289833"/>
              <a:gd name="connsiteY242" fmla="*/ 910804 h 2603322"/>
              <a:gd name="connsiteX243" fmla="*/ 1049177 w 2289833"/>
              <a:gd name="connsiteY243" fmla="*/ 972139 h 2603322"/>
              <a:gd name="connsiteX244" fmla="*/ 1070098 w 2289833"/>
              <a:gd name="connsiteY244" fmla="*/ 1080497 h 2603322"/>
              <a:gd name="connsiteX245" fmla="*/ 1100289 w 2289833"/>
              <a:gd name="connsiteY245" fmla="*/ 1089629 h 2603322"/>
              <a:gd name="connsiteX246" fmla="*/ 1185544 w 2289833"/>
              <a:gd name="connsiteY246" fmla="*/ 1089629 h 2603322"/>
              <a:gd name="connsiteX247" fmla="*/ 1211850 w 2289833"/>
              <a:gd name="connsiteY247" fmla="*/ 1083359 h 2603322"/>
              <a:gd name="connsiteX248" fmla="*/ 1236997 w 2289833"/>
              <a:gd name="connsiteY248" fmla="*/ 973638 h 2603322"/>
              <a:gd name="connsiteX249" fmla="*/ 1143632 w 2289833"/>
              <a:gd name="connsiteY249" fmla="*/ 910804 h 2603322"/>
              <a:gd name="connsiteX250" fmla="*/ 1077459 w 2289833"/>
              <a:gd name="connsiteY250" fmla="*/ 2523092 h 2603322"/>
              <a:gd name="connsiteX251" fmla="*/ 1640649 w 2289833"/>
              <a:gd name="connsiteY251" fmla="*/ 2523092 h 2603322"/>
              <a:gd name="connsiteX252" fmla="*/ 1640649 w 2289833"/>
              <a:gd name="connsiteY252" fmla="*/ 2492834 h 2603322"/>
              <a:gd name="connsiteX253" fmla="*/ 1077459 w 2289833"/>
              <a:gd name="connsiteY253" fmla="*/ 2492834 h 2603322"/>
              <a:gd name="connsiteX254" fmla="*/ 2205815 w 2289833"/>
              <a:gd name="connsiteY254" fmla="*/ 1497438 h 2603322"/>
              <a:gd name="connsiteX255" fmla="*/ 2150546 w 2289833"/>
              <a:gd name="connsiteY255" fmla="*/ 1439101 h 2603322"/>
              <a:gd name="connsiteX256" fmla="*/ 2092209 w 2289833"/>
              <a:gd name="connsiteY256" fmla="*/ 1495666 h 2603322"/>
              <a:gd name="connsiteX257" fmla="*/ 2148774 w 2289833"/>
              <a:gd name="connsiteY257" fmla="*/ 1554002 h 2603322"/>
              <a:gd name="connsiteX258" fmla="*/ 2205815 w 2289833"/>
              <a:gd name="connsiteY258" fmla="*/ 1497438 h 2603322"/>
              <a:gd name="connsiteX259" fmla="*/ 200439 w 2289833"/>
              <a:gd name="connsiteY259" fmla="*/ 684411 h 2603322"/>
              <a:gd name="connsiteX260" fmla="*/ 144011 w 2289833"/>
              <a:gd name="connsiteY260" fmla="*/ 626960 h 2603322"/>
              <a:gd name="connsiteX261" fmla="*/ 88640 w 2289833"/>
              <a:gd name="connsiteY261" fmla="*/ 686286 h 2603322"/>
              <a:gd name="connsiteX262" fmla="*/ 144011 w 2289833"/>
              <a:gd name="connsiteY262" fmla="*/ 741657 h 2603322"/>
              <a:gd name="connsiteX263" fmla="*/ 200439 w 2289833"/>
              <a:gd name="connsiteY263" fmla="*/ 684411 h 2603322"/>
              <a:gd name="connsiteX264" fmla="*/ 2092005 w 2289833"/>
              <a:gd name="connsiteY264" fmla="*/ 683252 h 2603322"/>
              <a:gd name="connsiteX265" fmla="*/ 2147343 w 2289833"/>
              <a:gd name="connsiteY265" fmla="*/ 741588 h 2603322"/>
              <a:gd name="connsiteX266" fmla="*/ 2205713 w 2289833"/>
              <a:gd name="connsiteY266" fmla="*/ 685331 h 2603322"/>
              <a:gd name="connsiteX267" fmla="*/ 2149455 w 2289833"/>
              <a:gd name="connsiteY267" fmla="*/ 626960 h 2603322"/>
              <a:gd name="connsiteX268" fmla="*/ 2092004 w 2289833"/>
              <a:gd name="connsiteY268" fmla="*/ 683252 h 2603322"/>
              <a:gd name="connsiteX269" fmla="*/ 200371 w 2289833"/>
              <a:gd name="connsiteY269" fmla="*/ 1494780 h 2603322"/>
              <a:gd name="connsiteX270" fmla="*/ 142307 w 2289833"/>
              <a:gd name="connsiteY270" fmla="*/ 1438965 h 2603322"/>
              <a:gd name="connsiteX271" fmla="*/ 87671 w 2289833"/>
              <a:gd name="connsiteY271" fmla="*/ 1499098 h 2603322"/>
              <a:gd name="connsiteX272" fmla="*/ 145578 w 2289833"/>
              <a:gd name="connsiteY272" fmla="*/ 1553797 h 2603322"/>
              <a:gd name="connsiteX273" fmla="*/ 200371 w 2289833"/>
              <a:gd name="connsiteY273" fmla="*/ 1494780 h 2603322"/>
              <a:gd name="connsiteX274" fmla="*/ 228517 w 2289833"/>
              <a:gd name="connsiteY274" fmla="*/ 257111 h 2603322"/>
              <a:gd name="connsiteX275" fmla="*/ 170113 w 2289833"/>
              <a:gd name="connsiteY275" fmla="*/ 312176 h 2603322"/>
              <a:gd name="connsiteX276" fmla="*/ 226268 w 2289833"/>
              <a:gd name="connsiteY276" fmla="*/ 370376 h 2603322"/>
              <a:gd name="connsiteX277" fmla="*/ 284469 w 2289833"/>
              <a:gd name="connsiteY277" fmla="*/ 314221 h 2603322"/>
              <a:gd name="connsiteX278" fmla="*/ 229276 w 2289833"/>
              <a:gd name="connsiteY278" fmla="*/ 257119 h 2603322"/>
              <a:gd name="connsiteX279" fmla="*/ 228518 w 2289833"/>
              <a:gd name="connsiteY279" fmla="*/ 257111 h 2603322"/>
              <a:gd name="connsiteX280" fmla="*/ 2065904 w 2289833"/>
              <a:gd name="connsiteY280" fmla="*/ 257111 h 2603322"/>
              <a:gd name="connsiteX281" fmla="*/ 2007862 w 2289833"/>
              <a:gd name="connsiteY281" fmla="*/ 311315 h 2603322"/>
              <a:gd name="connsiteX282" fmla="*/ 2007840 w 2289833"/>
              <a:gd name="connsiteY282" fmla="*/ 312108 h 2603322"/>
              <a:gd name="connsiteX283" fmla="*/ 2062799 w 2289833"/>
              <a:gd name="connsiteY283" fmla="*/ 371552 h 2603322"/>
              <a:gd name="connsiteX284" fmla="*/ 2122244 w 2289833"/>
              <a:gd name="connsiteY284" fmla="*/ 316593 h 2603322"/>
              <a:gd name="connsiteX285" fmla="*/ 2067285 w 2289833"/>
              <a:gd name="connsiteY285" fmla="*/ 257149 h 2603322"/>
              <a:gd name="connsiteX286" fmla="*/ 2065904 w 2289833"/>
              <a:gd name="connsiteY286" fmla="*/ 257111 h 2603322"/>
              <a:gd name="connsiteX287" fmla="*/ 284400 w 2289833"/>
              <a:gd name="connsiteY287" fmla="*/ 1867423 h 2603322"/>
              <a:gd name="connsiteX288" fmla="*/ 228449 w 2289833"/>
              <a:gd name="connsiteY288" fmla="*/ 1810109 h 2603322"/>
              <a:gd name="connsiteX289" fmla="*/ 169326 w 2289833"/>
              <a:gd name="connsiteY289" fmla="*/ 1864564 h 2603322"/>
              <a:gd name="connsiteX290" fmla="*/ 223781 w 2289833"/>
              <a:gd name="connsiteY290" fmla="*/ 1923687 h 2603322"/>
              <a:gd name="connsiteX291" fmla="*/ 227630 w 2289833"/>
              <a:gd name="connsiteY291" fmla="*/ 1923715 h 2603322"/>
              <a:gd name="connsiteX292" fmla="*/ 284395 w 2289833"/>
              <a:gd name="connsiteY292" fmla="*/ 1868451 h 2603322"/>
              <a:gd name="connsiteX293" fmla="*/ 284399 w 2289833"/>
              <a:gd name="connsiteY293" fmla="*/ 1867423 h 2603322"/>
              <a:gd name="connsiteX294" fmla="*/ 2065972 w 2289833"/>
              <a:gd name="connsiteY294" fmla="*/ 1923646 h 2603322"/>
              <a:gd name="connsiteX295" fmla="*/ 2121401 w 2289833"/>
              <a:gd name="connsiteY295" fmla="*/ 1865569 h 2603322"/>
              <a:gd name="connsiteX296" fmla="*/ 2063323 w 2289833"/>
              <a:gd name="connsiteY296" fmla="*/ 1810140 h 2603322"/>
              <a:gd name="connsiteX297" fmla="*/ 2007894 w 2289833"/>
              <a:gd name="connsiteY297" fmla="*/ 1868217 h 2603322"/>
              <a:gd name="connsiteX298" fmla="*/ 2007908 w 2289833"/>
              <a:gd name="connsiteY298" fmla="*/ 1868718 h 2603322"/>
              <a:gd name="connsiteX299" fmla="*/ 2064971 w 2289833"/>
              <a:gd name="connsiteY299" fmla="*/ 1923674 h 2603322"/>
              <a:gd name="connsiteX300" fmla="*/ 2065972 w 2289833"/>
              <a:gd name="connsiteY300" fmla="*/ 1923646 h 2603322"/>
              <a:gd name="connsiteX301" fmla="*/ 86629 w 2289833"/>
              <a:gd name="connsiteY301" fmla="*/ 1088539 h 2603322"/>
              <a:gd name="connsiteX302" fmla="*/ 139829 w 2289833"/>
              <a:gd name="connsiteY302" fmla="*/ 1147111 h 2603322"/>
              <a:gd name="connsiteX303" fmla="*/ 140739 w 2289833"/>
              <a:gd name="connsiteY303" fmla="*/ 1147147 h 2603322"/>
              <a:gd name="connsiteX304" fmla="*/ 202555 w 2289833"/>
              <a:gd name="connsiteY304" fmla="*/ 1096072 h 2603322"/>
              <a:gd name="connsiteX305" fmla="*/ 151479 w 2289833"/>
              <a:gd name="connsiteY305" fmla="*/ 1034256 h 2603322"/>
              <a:gd name="connsiteX306" fmla="*/ 144692 w 2289833"/>
              <a:gd name="connsiteY306" fmla="*/ 1034019 h 2603322"/>
              <a:gd name="connsiteX307" fmla="*/ 86682 w 2289833"/>
              <a:gd name="connsiteY307" fmla="*/ 1086835 h 2603322"/>
              <a:gd name="connsiteX308" fmla="*/ 86629 w 2289833"/>
              <a:gd name="connsiteY308" fmla="*/ 1088538 h 2603322"/>
              <a:gd name="connsiteX309" fmla="*/ 2206088 w 2289833"/>
              <a:gd name="connsiteY309" fmla="*/ 1090924 h 2603322"/>
              <a:gd name="connsiteX310" fmla="*/ 2151859 w 2289833"/>
              <a:gd name="connsiteY310" fmla="*/ 1033833 h 2603322"/>
              <a:gd name="connsiteX311" fmla="*/ 2150477 w 2289833"/>
              <a:gd name="connsiteY311" fmla="*/ 1033814 h 2603322"/>
              <a:gd name="connsiteX312" fmla="*/ 2092698 w 2289833"/>
              <a:gd name="connsiteY312" fmla="*/ 1089416 h 2603322"/>
              <a:gd name="connsiteX313" fmla="*/ 2148299 w 2289833"/>
              <a:gd name="connsiteY313" fmla="*/ 1147194 h 2603322"/>
              <a:gd name="connsiteX314" fmla="*/ 2206079 w 2289833"/>
              <a:gd name="connsiteY314" fmla="*/ 1091593 h 2603322"/>
              <a:gd name="connsiteX315" fmla="*/ 2206088 w 2289833"/>
              <a:gd name="connsiteY315" fmla="*/ 1090923 h 2603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2289833" h="2603322">
                <a:moveTo>
                  <a:pt x="1007742" y="1805611"/>
                </a:moveTo>
                <a:lnTo>
                  <a:pt x="1007742" y="1601911"/>
                </a:lnTo>
                <a:lnTo>
                  <a:pt x="980482" y="1601911"/>
                </a:lnTo>
                <a:cubicBezTo>
                  <a:pt x="894409" y="1601911"/>
                  <a:pt x="808335" y="1601025"/>
                  <a:pt x="722330" y="1601911"/>
                </a:cubicBezTo>
                <a:cubicBezTo>
                  <a:pt x="669037" y="1602593"/>
                  <a:pt x="623854" y="1587259"/>
                  <a:pt x="587257" y="1547391"/>
                </a:cubicBezTo>
                <a:cubicBezTo>
                  <a:pt x="580602" y="1541877"/>
                  <a:pt x="571787" y="1539718"/>
                  <a:pt x="563336" y="1541531"/>
                </a:cubicBezTo>
                <a:cubicBezTo>
                  <a:pt x="524218" y="1553048"/>
                  <a:pt x="485442" y="1565928"/>
                  <a:pt x="446937" y="1579354"/>
                </a:cubicBezTo>
                <a:cubicBezTo>
                  <a:pt x="439194" y="1582083"/>
                  <a:pt x="432562" y="1587279"/>
                  <a:pt x="428059" y="1594142"/>
                </a:cubicBezTo>
                <a:cubicBezTo>
                  <a:pt x="394598" y="1652342"/>
                  <a:pt x="362022" y="1710951"/>
                  <a:pt x="328765" y="1770241"/>
                </a:cubicBezTo>
                <a:cubicBezTo>
                  <a:pt x="356025" y="1803362"/>
                  <a:pt x="370405" y="1840231"/>
                  <a:pt x="365225" y="1883438"/>
                </a:cubicBezTo>
                <a:cubicBezTo>
                  <a:pt x="356230" y="1958403"/>
                  <a:pt x="291759" y="2010197"/>
                  <a:pt x="214478" y="2004608"/>
                </a:cubicBezTo>
                <a:cubicBezTo>
                  <a:pt x="141594" y="1998023"/>
                  <a:pt x="86323" y="1936015"/>
                  <a:pt x="88128" y="1862857"/>
                </a:cubicBezTo>
                <a:cubicBezTo>
                  <a:pt x="90036" y="1789255"/>
                  <a:pt x="151098" y="1726557"/>
                  <a:pt x="224427" y="1729147"/>
                </a:cubicBezTo>
                <a:cubicBezTo>
                  <a:pt x="252710" y="1730101"/>
                  <a:pt x="264568" y="1719470"/>
                  <a:pt x="276290" y="1697253"/>
                </a:cubicBezTo>
                <a:cubicBezTo>
                  <a:pt x="303550" y="1645391"/>
                  <a:pt x="334149" y="1595028"/>
                  <a:pt x="361681" y="1543507"/>
                </a:cubicBezTo>
                <a:cubicBezTo>
                  <a:pt x="371699" y="1523646"/>
                  <a:pt x="389855" y="1509121"/>
                  <a:pt x="411431" y="1503707"/>
                </a:cubicBezTo>
                <a:cubicBezTo>
                  <a:pt x="452321" y="1491849"/>
                  <a:pt x="492598" y="1478424"/>
                  <a:pt x="532737" y="1464453"/>
                </a:cubicBezTo>
                <a:cubicBezTo>
                  <a:pt x="539007" y="1462272"/>
                  <a:pt x="547321" y="1454435"/>
                  <a:pt x="547662" y="1448779"/>
                </a:cubicBezTo>
                <a:cubicBezTo>
                  <a:pt x="549161" y="1420905"/>
                  <a:pt x="548344" y="1392896"/>
                  <a:pt x="548344" y="1361410"/>
                </a:cubicBezTo>
                <a:lnTo>
                  <a:pt x="442643" y="1361410"/>
                </a:lnTo>
                <a:cubicBezTo>
                  <a:pt x="434162" y="1362127"/>
                  <a:pt x="425636" y="1362127"/>
                  <a:pt x="417155" y="1361410"/>
                </a:cubicBezTo>
                <a:cubicBezTo>
                  <a:pt x="360523" y="1351393"/>
                  <a:pt x="317384" y="1371429"/>
                  <a:pt x="282355" y="1415930"/>
                </a:cubicBezTo>
                <a:cubicBezTo>
                  <a:pt x="272064" y="1429015"/>
                  <a:pt x="269339" y="1437125"/>
                  <a:pt x="274722" y="1453140"/>
                </a:cubicBezTo>
                <a:cubicBezTo>
                  <a:pt x="296496" y="1526534"/>
                  <a:pt x="254649" y="1603683"/>
                  <a:pt x="181255" y="1625457"/>
                </a:cubicBezTo>
                <a:cubicBezTo>
                  <a:pt x="107861" y="1647230"/>
                  <a:pt x="30711" y="1605384"/>
                  <a:pt x="8938" y="1531989"/>
                </a:cubicBezTo>
                <a:cubicBezTo>
                  <a:pt x="-4692" y="1479310"/>
                  <a:pt x="7916" y="1432014"/>
                  <a:pt x="48465" y="1394736"/>
                </a:cubicBezTo>
                <a:cubicBezTo>
                  <a:pt x="89014" y="1357458"/>
                  <a:pt x="136447" y="1347031"/>
                  <a:pt x="188104" y="1365840"/>
                </a:cubicBezTo>
                <a:cubicBezTo>
                  <a:pt x="205754" y="1372655"/>
                  <a:pt x="217136" y="1370338"/>
                  <a:pt x="227290" y="1356231"/>
                </a:cubicBezTo>
                <a:cubicBezTo>
                  <a:pt x="274041" y="1291557"/>
                  <a:pt x="336330" y="1268522"/>
                  <a:pt x="415383" y="1278745"/>
                </a:cubicBezTo>
                <a:cubicBezTo>
                  <a:pt x="457977" y="1284265"/>
                  <a:pt x="501798" y="1279699"/>
                  <a:pt x="546572" y="1279699"/>
                </a:cubicBezTo>
                <a:lnTo>
                  <a:pt x="546572" y="1131269"/>
                </a:lnTo>
                <a:lnTo>
                  <a:pt x="388055" y="1131269"/>
                </a:lnTo>
                <a:cubicBezTo>
                  <a:pt x="359092" y="1131269"/>
                  <a:pt x="330060" y="1132223"/>
                  <a:pt x="301164" y="1130860"/>
                </a:cubicBezTo>
                <a:cubicBezTo>
                  <a:pt x="283650" y="1130110"/>
                  <a:pt x="274654" y="1135221"/>
                  <a:pt x="266681" y="1151986"/>
                </a:cubicBezTo>
                <a:cubicBezTo>
                  <a:pt x="239227" y="1209553"/>
                  <a:pt x="175525" y="1240385"/>
                  <a:pt x="113344" y="1226201"/>
                </a:cubicBezTo>
                <a:cubicBezTo>
                  <a:pt x="38410" y="1209809"/>
                  <a:pt x="-9048" y="1135773"/>
                  <a:pt x="7345" y="1060839"/>
                </a:cubicBezTo>
                <a:cubicBezTo>
                  <a:pt x="18600" y="1009391"/>
                  <a:pt x="57985" y="968734"/>
                  <a:pt x="109050" y="955851"/>
                </a:cubicBezTo>
                <a:cubicBezTo>
                  <a:pt x="172636" y="938914"/>
                  <a:pt x="239245" y="969824"/>
                  <a:pt x="267362" y="1029317"/>
                </a:cubicBezTo>
                <a:cubicBezTo>
                  <a:pt x="275540" y="1046559"/>
                  <a:pt x="285217" y="1050102"/>
                  <a:pt x="302255" y="1049762"/>
                </a:cubicBezTo>
                <a:cubicBezTo>
                  <a:pt x="383080" y="1049012"/>
                  <a:pt x="463906" y="1049421"/>
                  <a:pt x="546640" y="1049421"/>
                </a:cubicBezTo>
                <a:lnTo>
                  <a:pt x="546640" y="900854"/>
                </a:lnTo>
                <a:lnTo>
                  <a:pt x="466019" y="900854"/>
                </a:lnTo>
                <a:cubicBezTo>
                  <a:pt x="422539" y="900854"/>
                  <a:pt x="378992" y="902694"/>
                  <a:pt x="335717" y="899900"/>
                </a:cubicBezTo>
                <a:cubicBezTo>
                  <a:pt x="318679" y="898810"/>
                  <a:pt x="301232" y="889269"/>
                  <a:pt x="285967" y="880137"/>
                </a:cubicBezTo>
                <a:cubicBezTo>
                  <a:pt x="274009" y="871922"/>
                  <a:pt x="263467" y="861818"/>
                  <a:pt x="254755" y="850219"/>
                </a:cubicBezTo>
                <a:cubicBezTo>
                  <a:pt x="230834" y="822005"/>
                  <a:pt x="208072" y="806876"/>
                  <a:pt x="165137" y="819142"/>
                </a:cubicBezTo>
                <a:cubicBezTo>
                  <a:pt x="104552" y="836385"/>
                  <a:pt x="43013" y="798697"/>
                  <a:pt x="16843" y="741997"/>
                </a:cubicBezTo>
                <a:cubicBezTo>
                  <a:pt x="-14958" y="672152"/>
                  <a:pt x="15883" y="589752"/>
                  <a:pt x="85727" y="557950"/>
                </a:cubicBezTo>
                <a:cubicBezTo>
                  <a:pt x="128765" y="538354"/>
                  <a:pt x="178814" y="541991"/>
                  <a:pt x="218567" y="567602"/>
                </a:cubicBezTo>
                <a:cubicBezTo>
                  <a:pt x="271604" y="600973"/>
                  <a:pt x="295055" y="666208"/>
                  <a:pt x="275403" y="725709"/>
                </a:cubicBezTo>
                <a:cubicBezTo>
                  <a:pt x="268998" y="744314"/>
                  <a:pt x="274245" y="752969"/>
                  <a:pt x="285149" y="767008"/>
                </a:cubicBezTo>
                <a:cubicBezTo>
                  <a:pt x="319224" y="810624"/>
                  <a:pt x="361136" y="825821"/>
                  <a:pt x="415861" y="820097"/>
                </a:cubicBezTo>
                <a:cubicBezTo>
                  <a:pt x="458658" y="815599"/>
                  <a:pt x="502274" y="819211"/>
                  <a:pt x="548548" y="819211"/>
                </a:cubicBezTo>
                <a:cubicBezTo>
                  <a:pt x="548548" y="790588"/>
                  <a:pt x="549503" y="764691"/>
                  <a:pt x="547799" y="738453"/>
                </a:cubicBezTo>
                <a:cubicBezTo>
                  <a:pt x="547458" y="732729"/>
                  <a:pt x="538939" y="724823"/>
                  <a:pt x="532533" y="722506"/>
                </a:cubicBezTo>
                <a:cubicBezTo>
                  <a:pt x="492188" y="706627"/>
                  <a:pt x="451640" y="691157"/>
                  <a:pt x="410613" y="677187"/>
                </a:cubicBezTo>
                <a:cubicBezTo>
                  <a:pt x="389394" y="670798"/>
                  <a:pt x="371697" y="656030"/>
                  <a:pt x="361614" y="636297"/>
                </a:cubicBezTo>
                <a:cubicBezTo>
                  <a:pt x="332718" y="582322"/>
                  <a:pt x="301301" y="529779"/>
                  <a:pt x="272337" y="475872"/>
                </a:cubicBezTo>
                <a:cubicBezTo>
                  <a:pt x="262932" y="458358"/>
                  <a:pt x="253732" y="450725"/>
                  <a:pt x="231447" y="451883"/>
                </a:cubicBezTo>
                <a:cubicBezTo>
                  <a:pt x="158137" y="455001"/>
                  <a:pt x="95230" y="400152"/>
                  <a:pt x="88332" y="327101"/>
                </a:cubicBezTo>
                <a:cubicBezTo>
                  <a:pt x="82285" y="257125"/>
                  <a:pt x="128855" y="193439"/>
                  <a:pt x="197372" y="177989"/>
                </a:cubicBezTo>
                <a:cubicBezTo>
                  <a:pt x="269104" y="162124"/>
                  <a:pt x="340785" y="204863"/>
                  <a:pt x="360932" y="275512"/>
                </a:cubicBezTo>
                <a:cubicBezTo>
                  <a:pt x="375039" y="325125"/>
                  <a:pt x="362977" y="369627"/>
                  <a:pt x="328765" y="410108"/>
                </a:cubicBezTo>
                <a:cubicBezTo>
                  <a:pt x="362840" y="470488"/>
                  <a:pt x="396506" y="531278"/>
                  <a:pt x="430990" y="591522"/>
                </a:cubicBezTo>
                <a:cubicBezTo>
                  <a:pt x="435641" y="597423"/>
                  <a:pt x="441993" y="601754"/>
                  <a:pt x="449186" y="603926"/>
                </a:cubicBezTo>
                <a:cubicBezTo>
                  <a:pt x="484897" y="617556"/>
                  <a:pt x="520744" y="631186"/>
                  <a:pt x="556862" y="643521"/>
                </a:cubicBezTo>
                <a:cubicBezTo>
                  <a:pt x="563677" y="645838"/>
                  <a:pt x="576013" y="646383"/>
                  <a:pt x="579216" y="642430"/>
                </a:cubicBezTo>
                <a:cubicBezTo>
                  <a:pt x="615608" y="597520"/>
                  <a:pt x="662904" y="577211"/>
                  <a:pt x="722330" y="578710"/>
                </a:cubicBezTo>
                <a:cubicBezTo>
                  <a:pt x="722943" y="565080"/>
                  <a:pt x="723353" y="553835"/>
                  <a:pt x="723966" y="542318"/>
                </a:cubicBezTo>
                <a:cubicBezTo>
                  <a:pt x="728259" y="467830"/>
                  <a:pt x="723080" y="391298"/>
                  <a:pt x="738823" y="319264"/>
                </a:cubicBezTo>
                <a:cubicBezTo>
                  <a:pt x="781144" y="125650"/>
                  <a:pt x="964467" y="-5334"/>
                  <a:pt x="1166258" y="4139"/>
                </a:cubicBezTo>
                <a:cubicBezTo>
                  <a:pt x="1361439" y="13271"/>
                  <a:pt x="1529837" y="165518"/>
                  <a:pt x="1554712" y="360563"/>
                </a:cubicBezTo>
                <a:cubicBezTo>
                  <a:pt x="1562618" y="421897"/>
                  <a:pt x="1558801" y="484459"/>
                  <a:pt x="1560300" y="546407"/>
                </a:cubicBezTo>
                <a:cubicBezTo>
                  <a:pt x="1560300" y="556357"/>
                  <a:pt x="1560300" y="566307"/>
                  <a:pt x="1560300" y="578574"/>
                </a:cubicBezTo>
                <a:cubicBezTo>
                  <a:pt x="1624974" y="576870"/>
                  <a:pt x="1675746" y="599564"/>
                  <a:pt x="1711797" y="652448"/>
                </a:cubicBezTo>
                <a:cubicBezTo>
                  <a:pt x="1758139" y="635343"/>
                  <a:pt x="1803595" y="618850"/>
                  <a:pt x="1848711" y="601472"/>
                </a:cubicBezTo>
                <a:cubicBezTo>
                  <a:pt x="1854803" y="598608"/>
                  <a:pt x="1859785" y="593818"/>
                  <a:pt x="1862885" y="587842"/>
                </a:cubicBezTo>
                <a:cubicBezTo>
                  <a:pt x="1896552" y="528824"/>
                  <a:pt x="1929741" y="469534"/>
                  <a:pt x="1963270" y="409971"/>
                </a:cubicBezTo>
                <a:cubicBezTo>
                  <a:pt x="1929195" y="369558"/>
                  <a:pt x="1916587" y="324443"/>
                  <a:pt x="1931444" y="273672"/>
                </a:cubicBezTo>
                <a:cubicBezTo>
                  <a:pt x="1952112" y="204132"/>
                  <a:pt x="2022880" y="162272"/>
                  <a:pt x="2093777" y="177648"/>
                </a:cubicBezTo>
                <a:cubicBezTo>
                  <a:pt x="2163290" y="192722"/>
                  <a:pt x="2210563" y="257381"/>
                  <a:pt x="2203839" y="328191"/>
                </a:cubicBezTo>
                <a:cubicBezTo>
                  <a:pt x="2196464" y="400178"/>
                  <a:pt x="2134615" y="454166"/>
                  <a:pt x="2062292" y="451747"/>
                </a:cubicBezTo>
                <a:cubicBezTo>
                  <a:pt x="2039666" y="450725"/>
                  <a:pt x="2029648" y="458562"/>
                  <a:pt x="2019766" y="476894"/>
                </a:cubicBezTo>
                <a:cubicBezTo>
                  <a:pt x="1990121" y="532368"/>
                  <a:pt x="1959522" y="587365"/>
                  <a:pt x="1927083" y="641203"/>
                </a:cubicBezTo>
                <a:cubicBezTo>
                  <a:pt x="1918155" y="655221"/>
                  <a:pt x="1905246" y="666255"/>
                  <a:pt x="1890010" y="672893"/>
                </a:cubicBezTo>
                <a:cubicBezTo>
                  <a:pt x="1845371" y="691634"/>
                  <a:pt x="1799097" y="706491"/>
                  <a:pt x="1754187" y="724619"/>
                </a:cubicBezTo>
                <a:cubicBezTo>
                  <a:pt x="1745387" y="729244"/>
                  <a:pt x="1739168" y="737619"/>
                  <a:pt x="1737286" y="747381"/>
                </a:cubicBezTo>
                <a:cubicBezTo>
                  <a:pt x="1734968" y="769938"/>
                  <a:pt x="1736467" y="792905"/>
                  <a:pt x="1736467" y="819211"/>
                </a:cubicBezTo>
                <a:lnTo>
                  <a:pt x="1847961" y="819211"/>
                </a:lnTo>
                <a:cubicBezTo>
                  <a:pt x="1857304" y="818426"/>
                  <a:pt x="1866696" y="818426"/>
                  <a:pt x="1876039" y="819211"/>
                </a:cubicBezTo>
                <a:cubicBezTo>
                  <a:pt x="1932807" y="829161"/>
                  <a:pt x="1975742" y="808375"/>
                  <a:pt x="2010498" y="763805"/>
                </a:cubicBezTo>
                <a:cubicBezTo>
                  <a:pt x="2019903" y="751811"/>
                  <a:pt x="2023582" y="744246"/>
                  <a:pt x="2018267" y="728844"/>
                </a:cubicBezTo>
                <a:cubicBezTo>
                  <a:pt x="1993029" y="656568"/>
                  <a:pt x="2031160" y="577517"/>
                  <a:pt x="2103436" y="552278"/>
                </a:cubicBezTo>
                <a:cubicBezTo>
                  <a:pt x="2175712" y="527040"/>
                  <a:pt x="2254763" y="565172"/>
                  <a:pt x="2280002" y="637448"/>
                </a:cubicBezTo>
                <a:cubicBezTo>
                  <a:pt x="2281310" y="641193"/>
                  <a:pt x="2282456" y="644993"/>
                  <a:pt x="2283438" y="648836"/>
                </a:cubicBezTo>
                <a:cubicBezTo>
                  <a:pt x="2297068" y="700562"/>
                  <a:pt x="2284255" y="747244"/>
                  <a:pt x="2245274" y="784250"/>
                </a:cubicBezTo>
                <a:cubicBezTo>
                  <a:pt x="2206292" y="821255"/>
                  <a:pt x="2159337" y="833182"/>
                  <a:pt x="2108361" y="815667"/>
                </a:cubicBezTo>
                <a:cubicBezTo>
                  <a:pt x="2086962" y="808375"/>
                  <a:pt x="2075512" y="813077"/>
                  <a:pt x="2060656" y="827729"/>
                </a:cubicBezTo>
                <a:cubicBezTo>
                  <a:pt x="1967632" y="917415"/>
                  <a:pt x="2012134" y="898537"/>
                  <a:pt x="1884148" y="900513"/>
                </a:cubicBezTo>
                <a:cubicBezTo>
                  <a:pt x="1836443" y="901263"/>
                  <a:pt x="1788738" y="900513"/>
                  <a:pt x="1739057" y="900513"/>
                </a:cubicBezTo>
                <a:lnTo>
                  <a:pt x="1739057" y="1049216"/>
                </a:lnTo>
                <a:lnTo>
                  <a:pt x="1781310" y="1049216"/>
                </a:lnTo>
                <a:cubicBezTo>
                  <a:pt x="1852050" y="1049216"/>
                  <a:pt x="1922789" y="1048807"/>
                  <a:pt x="1993461" y="1049557"/>
                </a:cubicBezTo>
                <a:cubicBezTo>
                  <a:pt x="2008794" y="1049557"/>
                  <a:pt x="2017245" y="1046354"/>
                  <a:pt x="2024400" y="1031089"/>
                </a:cubicBezTo>
                <a:cubicBezTo>
                  <a:pt x="2057157" y="961895"/>
                  <a:pt x="2139805" y="932357"/>
                  <a:pt x="2208999" y="965114"/>
                </a:cubicBezTo>
                <a:cubicBezTo>
                  <a:pt x="2278192" y="997871"/>
                  <a:pt x="2307730" y="1080519"/>
                  <a:pt x="2274973" y="1149713"/>
                </a:cubicBezTo>
                <a:cubicBezTo>
                  <a:pt x="2256565" y="1188598"/>
                  <a:pt x="2221144" y="1216731"/>
                  <a:pt x="2179101" y="1225860"/>
                </a:cubicBezTo>
                <a:cubicBezTo>
                  <a:pt x="2117288" y="1240036"/>
                  <a:pt x="2053841" y="1208550"/>
                  <a:pt x="2023719" y="1149805"/>
                </a:cubicBezTo>
                <a:cubicBezTo>
                  <a:pt x="2019835" y="1142173"/>
                  <a:pt x="2010838" y="1131814"/>
                  <a:pt x="2004092" y="1131746"/>
                </a:cubicBezTo>
                <a:cubicBezTo>
                  <a:pt x="1916383" y="1130519"/>
                  <a:pt x="1828674" y="1130928"/>
                  <a:pt x="1738921" y="1130928"/>
                </a:cubicBezTo>
                <a:lnTo>
                  <a:pt x="1738921" y="1280040"/>
                </a:lnTo>
                <a:lnTo>
                  <a:pt x="1801755" y="1280040"/>
                </a:lnTo>
                <a:cubicBezTo>
                  <a:pt x="1853754" y="1280040"/>
                  <a:pt x="1905752" y="1278472"/>
                  <a:pt x="1957614" y="1280994"/>
                </a:cubicBezTo>
                <a:cubicBezTo>
                  <a:pt x="1974583" y="1281812"/>
                  <a:pt x="1991689" y="1291762"/>
                  <a:pt x="2007363" y="1300757"/>
                </a:cubicBezTo>
                <a:cubicBezTo>
                  <a:pt x="2018748" y="1308320"/>
                  <a:pt x="2028694" y="1317851"/>
                  <a:pt x="2036736" y="1328903"/>
                </a:cubicBezTo>
                <a:cubicBezTo>
                  <a:pt x="2061474" y="1359502"/>
                  <a:pt x="2086076" y="1374427"/>
                  <a:pt x="2130646" y="1361070"/>
                </a:cubicBezTo>
                <a:cubicBezTo>
                  <a:pt x="2187347" y="1344032"/>
                  <a:pt x="2248818" y="1381515"/>
                  <a:pt x="2275260" y="1436512"/>
                </a:cubicBezTo>
                <a:cubicBezTo>
                  <a:pt x="2301132" y="1491364"/>
                  <a:pt x="2288660" y="1556644"/>
                  <a:pt x="2244388" y="1598095"/>
                </a:cubicBezTo>
                <a:cubicBezTo>
                  <a:pt x="2199974" y="1639719"/>
                  <a:pt x="2133556" y="1647384"/>
                  <a:pt x="2080828" y="1616973"/>
                </a:cubicBezTo>
                <a:cubicBezTo>
                  <a:pt x="2027604" y="1586509"/>
                  <a:pt x="1997277" y="1524425"/>
                  <a:pt x="2015064" y="1467384"/>
                </a:cubicBezTo>
                <a:cubicBezTo>
                  <a:pt x="2024605" y="1436648"/>
                  <a:pt x="2014178" y="1421723"/>
                  <a:pt x="1995096" y="1400801"/>
                </a:cubicBezTo>
                <a:cubicBezTo>
                  <a:pt x="1967836" y="1370747"/>
                  <a:pt x="1938395" y="1357935"/>
                  <a:pt x="1897301" y="1360866"/>
                </a:cubicBezTo>
                <a:cubicBezTo>
                  <a:pt x="1845575" y="1364477"/>
                  <a:pt x="1793509" y="1361752"/>
                  <a:pt x="1739057" y="1361752"/>
                </a:cubicBezTo>
                <a:lnTo>
                  <a:pt x="1739057" y="1458524"/>
                </a:lnTo>
                <a:cubicBezTo>
                  <a:pt x="1785263" y="1473380"/>
                  <a:pt x="1833513" y="1489737"/>
                  <a:pt x="1882171" y="1504321"/>
                </a:cubicBezTo>
                <a:cubicBezTo>
                  <a:pt x="1903610" y="1510120"/>
                  <a:pt x="1921512" y="1524870"/>
                  <a:pt x="1931307" y="1544802"/>
                </a:cubicBezTo>
                <a:cubicBezTo>
                  <a:pt x="1959794" y="1598027"/>
                  <a:pt x="1990939" y="1649752"/>
                  <a:pt x="2019425" y="1702977"/>
                </a:cubicBezTo>
                <a:cubicBezTo>
                  <a:pt x="2029716" y="1722195"/>
                  <a:pt x="2040280" y="1730237"/>
                  <a:pt x="2064064" y="1729283"/>
                </a:cubicBezTo>
                <a:cubicBezTo>
                  <a:pt x="2136441" y="1727355"/>
                  <a:pt x="2197795" y="1782137"/>
                  <a:pt x="2204044" y="1854270"/>
                </a:cubicBezTo>
                <a:cubicBezTo>
                  <a:pt x="2211132" y="1930837"/>
                  <a:pt x="2154809" y="1998654"/>
                  <a:pt x="2078242" y="2005743"/>
                </a:cubicBezTo>
                <a:cubicBezTo>
                  <a:pt x="2011439" y="2011927"/>
                  <a:pt x="1949725" y="1969592"/>
                  <a:pt x="1931444" y="1905042"/>
                </a:cubicBezTo>
                <a:cubicBezTo>
                  <a:pt x="1918564" y="1860472"/>
                  <a:pt x="1928241" y="1819377"/>
                  <a:pt x="1963747" y="1770173"/>
                </a:cubicBezTo>
                <a:cubicBezTo>
                  <a:pt x="1930422" y="1710951"/>
                  <a:pt x="1896960" y="1650843"/>
                  <a:pt x="1862544" y="1591348"/>
                </a:cubicBezTo>
                <a:cubicBezTo>
                  <a:pt x="1857429" y="1584664"/>
                  <a:pt x="1850237" y="1579869"/>
                  <a:pt x="1842099" y="1577718"/>
                </a:cubicBezTo>
                <a:cubicBezTo>
                  <a:pt x="1803459" y="1564633"/>
                  <a:pt x="1764409" y="1552707"/>
                  <a:pt x="1725700" y="1539827"/>
                </a:cubicBezTo>
                <a:cubicBezTo>
                  <a:pt x="1714251" y="1536078"/>
                  <a:pt x="1706550" y="1536147"/>
                  <a:pt x="1697417" y="1546642"/>
                </a:cubicBezTo>
                <a:cubicBezTo>
                  <a:pt x="1665115" y="1584397"/>
                  <a:pt x="1623067" y="1601843"/>
                  <a:pt x="1573249" y="1601502"/>
                </a:cubicBezTo>
                <a:cubicBezTo>
                  <a:pt x="1521728" y="1601161"/>
                  <a:pt x="1470206" y="1601502"/>
                  <a:pt x="1416981" y="1601502"/>
                </a:cubicBezTo>
                <a:lnTo>
                  <a:pt x="1457871" y="1665631"/>
                </a:lnTo>
                <a:cubicBezTo>
                  <a:pt x="1548715" y="1643278"/>
                  <a:pt x="1588924" y="1661202"/>
                  <a:pt x="1638468" y="1744003"/>
                </a:cubicBezTo>
                <a:cubicBezTo>
                  <a:pt x="1667500" y="1742777"/>
                  <a:pt x="1694964" y="1737189"/>
                  <a:pt x="1720930" y="1741278"/>
                </a:cubicBezTo>
                <a:cubicBezTo>
                  <a:pt x="1780288" y="1750750"/>
                  <a:pt x="1825130" y="1797501"/>
                  <a:pt x="1827380" y="1858495"/>
                </a:cubicBezTo>
                <a:cubicBezTo>
                  <a:pt x="1833513" y="2022055"/>
                  <a:pt x="1831945" y="2185137"/>
                  <a:pt x="1779675" y="2342972"/>
                </a:cubicBezTo>
                <a:cubicBezTo>
                  <a:pt x="1771633" y="2367029"/>
                  <a:pt x="1763864" y="2392244"/>
                  <a:pt x="1750097" y="2413166"/>
                </a:cubicBezTo>
                <a:cubicBezTo>
                  <a:pt x="1726381" y="2449422"/>
                  <a:pt x="1719975" y="2487722"/>
                  <a:pt x="1723588" y="2529021"/>
                </a:cubicBezTo>
                <a:cubicBezTo>
                  <a:pt x="1724269" y="2537472"/>
                  <a:pt x="1723588" y="2546059"/>
                  <a:pt x="1723588" y="2554509"/>
                </a:cubicBezTo>
                <a:cubicBezTo>
                  <a:pt x="1723110" y="2591037"/>
                  <a:pt x="1708799" y="2605621"/>
                  <a:pt x="1672339" y="2605690"/>
                </a:cubicBezTo>
                <a:cubicBezTo>
                  <a:pt x="1537765" y="2605690"/>
                  <a:pt x="1403147" y="2605690"/>
                  <a:pt x="1268483" y="2605690"/>
                </a:cubicBezTo>
                <a:lnTo>
                  <a:pt x="1056333" y="2605690"/>
                </a:lnTo>
                <a:cubicBezTo>
                  <a:pt x="1004947" y="2605690"/>
                  <a:pt x="993362" y="2594649"/>
                  <a:pt x="994316" y="2542242"/>
                </a:cubicBezTo>
                <a:cubicBezTo>
                  <a:pt x="995543" y="2474842"/>
                  <a:pt x="996224" y="2407374"/>
                  <a:pt x="967057" y="2344608"/>
                </a:cubicBezTo>
                <a:cubicBezTo>
                  <a:pt x="947361" y="2302355"/>
                  <a:pt x="925621" y="2260920"/>
                  <a:pt x="903336" y="2219962"/>
                </a:cubicBezTo>
                <a:cubicBezTo>
                  <a:pt x="833550" y="2091636"/>
                  <a:pt x="761925" y="1964264"/>
                  <a:pt x="693843" y="1835052"/>
                </a:cubicBezTo>
                <a:cubicBezTo>
                  <a:pt x="679769" y="1807041"/>
                  <a:pt x="672154" y="1776231"/>
                  <a:pt x="671558" y="1744889"/>
                </a:cubicBezTo>
                <a:cubicBezTo>
                  <a:pt x="669719" y="1657726"/>
                  <a:pt x="750953" y="1599390"/>
                  <a:pt x="832733" y="1629989"/>
                </a:cubicBezTo>
                <a:cubicBezTo>
                  <a:pt x="862379" y="1641029"/>
                  <a:pt x="890183" y="1663178"/>
                  <a:pt x="912400" y="1686417"/>
                </a:cubicBezTo>
                <a:cubicBezTo>
                  <a:pt x="945794" y="1721923"/>
                  <a:pt x="973462" y="1762268"/>
                  <a:pt x="1007742" y="1805611"/>
                </a:cubicBezTo>
                <a:close/>
                <a:moveTo>
                  <a:pt x="1275162" y="1518564"/>
                </a:moveTo>
                <a:cubicBezTo>
                  <a:pt x="1285248" y="1519246"/>
                  <a:pt x="1292676" y="1520132"/>
                  <a:pt x="1300036" y="1520132"/>
                </a:cubicBezTo>
                <a:cubicBezTo>
                  <a:pt x="1388722" y="1520132"/>
                  <a:pt x="1477317" y="1520132"/>
                  <a:pt x="1565821" y="1520132"/>
                </a:cubicBezTo>
                <a:cubicBezTo>
                  <a:pt x="1625111" y="1520132"/>
                  <a:pt x="1654415" y="1491509"/>
                  <a:pt x="1654415" y="1432900"/>
                </a:cubicBezTo>
                <a:cubicBezTo>
                  <a:pt x="1654415" y="1204961"/>
                  <a:pt x="1654415" y="977000"/>
                  <a:pt x="1654415" y="749016"/>
                </a:cubicBezTo>
                <a:cubicBezTo>
                  <a:pt x="1654415" y="689794"/>
                  <a:pt x="1625656" y="660762"/>
                  <a:pt x="1567115" y="660422"/>
                </a:cubicBezTo>
                <a:cubicBezTo>
                  <a:pt x="1284248" y="660422"/>
                  <a:pt x="1001359" y="660422"/>
                  <a:pt x="718445" y="660422"/>
                </a:cubicBezTo>
                <a:cubicBezTo>
                  <a:pt x="659905" y="660422"/>
                  <a:pt x="630465" y="690067"/>
                  <a:pt x="630396" y="748403"/>
                </a:cubicBezTo>
                <a:cubicBezTo>
                  <a:pt x="630396" y="976387"/>
                  <a:pt x="630396" y="1204348"/>
                  <a:pt x="630396" y="1432286"/>
                </a:cubicBezTo>
                <a:cubicBezTo>
                  <a:pt x="630396" y="1490214"/>
                  <a:pt x="660178" y="1519723"/>
                  <a:pt x="718991" y="1519859"/>
                </a:cubicBezTo>
                <a:cubicBezTo>
                  <a:pt x="807586" y="1520132"/>
                  <a:pt x="896181" y="1520132"/>
                  <a:pt x="984775" y="1519859"/>
                </a:cubicBezTo>
                <a:cubicBezTo>
                  <a:pt x="992135" y="1519859"/>
                  <a:pt x="999496" y="1518973"/>
                  <a:pt x="1008968" y="1518291"/>
                </a:cubicBezTo>
                <a:lnTo>
                  <a:pt x="1008968" y="1489191"/>
                </a:lnTo>
                <a:cubicBezTo>
                  <a:pt x="1008968" y="1402437"/>
                  <a:pt x="1008560" y="1315682"/>
                  <a:pt x="1008968" y="1228927"/>
                </a:cubicBezTo>
                <a:cubicBezTo>
                  <a:pt x="1008565" y="1210287"/>
                  <a:pt x="1011330" y="1191713"/>
                  <a:pt x="1017146" y="1173998"/>
                </a:cubicBezTo>
                <a:cubicBezTo>
                  <a:pt x="1023552" y="1156893"/>
                  <a:pt x="1020486" y="1147352"/>
                  <a:pt x="1008355" y="1134608"/>
                </a:cubicBezTo>
                <a:cubicBezTo>
                  <a:pt x="952875" y="1075551"/>
                  <a:pt x="943461" y="986794"/>
                  <a:pt x="985320" y="917415"/>
                </a:cubicBezTo>
                <a:cubicBezTo>
                  <a:pt x="1037244" y="830628"/>
                  <a:pt x="1149691" y="802366"/>
                  <a:pt x="1236478" y="854289"/>
                </a:cubicBezTo>
                <a:cubicBezTo>
                  <a:pt x="1323265" y="906213"/>
                  <a:pt x="1351527" y="1018660"/>
                  <a:pt x="1299603" y="1105446"/>
                </a:cubicBezTo>
                <a:cubicBezTo>
                  <a:pt x="1292718" y="1116954"/>
                  <a:pt x="1284590" y="1127670"/>
                  <a:pt x="1275366" y="1137402"/>
                </a:cubicBezTo>
                <a:cubicBezTo>
                  <a:pt x="1268847" y="1144831"/>
                  <a:pt x="1265240" y="1154370"/>
                  <a:pt x="1265212" y="1164253"/>
                </a:cubicBezTo>
                <a:cubicBezTo>
                  <a:pt x="1266643" y="1185993"/>
                  <a:pt x="1274207" y="1207460"/>
                  <a:pt x="1274480" y="1229132"/>
                </a:cubicBezTo>
                <a:cubicBezTo>
                  <a:pt x="1275638" y="1315886"/>
                  <a:pt x="1274957" y="1402641"/>
                  <a:pt x="1274957" y="1489396"/>
                </a:cubicBezTo>
                <a:close/>
                <a:moveTo>
                  <a:pt x="1090612" y="1571653"/>
                </a:moveTo>
                <a:cubicBezTo>
                  <a:pt x="1090612" y="1686485"/>
                  <a:pt x="1091157" y="1801318"/>
                  <a:pt x="1089998" y="1916150"/>
                </a:cubicBezTo>
                <a:cubicBezTo>
                  <a:pt x="1089855" y="1931076"/>
                  <a:pt x="1084613" y="1945504"/>
                  <a:pt x="1075141" y="1957040"/>
                </a:cubicBezTo>
                <a:cubicBezTo>
                  <a:pt x="1057491" y="1975985"/>
                  <a:pt x="1032480" y="1969784"/>
                  <a:pt x="1012240" y="1944228"/>
                </a:cubicBezTo>
                <a:cubicBezTo>
                  <a:pt x="959969" y="1878122"/>
                  <a:pt x="908720" y="1811267"/>
                  <a:pt x="855495" y="1745912"/>
                </a:cubicBezTo>
                <a:cubicBezTo>
                  <a:pt x="842810" y="1730152"/>
                  <a:pt x="826829" y="1717359"/>
                  <a:pt x="808676" y="1708429"/>
                </a:cubicBezTo>
                <a:cubicBezTo>
                  <a:pt x="779440" y="1694800"/>
                  <a:pt x="752248" y="1713404"/>
                  <a:pt x="753202" y="1745639"/>
                </a:cubicBezTo>
                <a:cubicBezTo>
                  <a:pt x="754379" y="1764208"/>
                  <a:pt x="759001" y="1782396"/>
                  <a:pt x="766832" y="1799273"/>
                </a:cubicBezTo>
                <a:cubicBezTo>
                  <a:pt x="825714" y="1935572"/>
                  <a:pt x="903132" y="2061309"/>
                  <a:pt x="979459" y="2188204"/>
                </a:cubicBezTo>
                <a:cubicBezTo>
                  <a:pt x="1016260" y="2249539"/>
                  <a:pt x="1049449" y="2312918"/>
                  <a:pt x="1064374" y="2383590"/>
                </a:cubicBezTo>
                <a:cubicBezTo>
                  <a:pt x="1068736" y="2404035"/>
                  <a:pt x="1076573" y="2410440"/>
                  <a:pt x="1097904" y="2410304"/>
                </a:cubicBezTo>
                <a:cubicBezTo>
                  <a:pt x="1258942" y="2409282"/>
                  <a:pt x="1419980" y="2409759"/>
                  <a:pt x="1581018" y="2409759"/>
                </a:cubicBezTo>
                <a:cubicBezTo>
                  <a:pt x="1669613" y="2409759"/>
                  <a:pt x="1670089" y="2409759"/>
                  <a:pt x="1699394" y="2325389"/>
                </a:cubicBezTo>
                <a:cubicBezTo>
                  <a:pt x="1750848" y="2176959"/>
                  <a:pt x="1750030" y="2022941"/>
                  <a:pt x="1747099" y="1868786"/>
                </a:cubicBezTo>
                <a:cubicBezTo>
                  <a:pt x="1746785" y="1841726"/>
                  <a:pt x="1724595" y="1820044"/>
                  <a:pt x="1697535" y="1820357"/>
                </a:cubicBezTo>
                <a:cubicBezTo>
                  <a:pt x="1696609" y="1820368"/>
                  <a:pt x="1695683" y="1820405"/>
                  <a:pt x="1694760" y="1820468"/>
                </a:cubicBezTo>
                <a:cubicBezTo>
                  <a:pt x="1667023" y="1821354"/>
                  <a:pt x="1647600" y="1841389"/>
                  <a:pt x="1645487" y="1872057"/>
                </a:cubicBezTo>
                <a:cubicBezTo>
                  <a:pt x="1644261" y="1889844"/>
                  <a:pt x="1645487" y="1907904"/>
                  <a:pt x="1642829" y="1925418"/>
                </a:cubicBezTo>
                <a:cubicBezTo>
                  <a:pt x="1639695" y="1945863"/>
                  <a:pt x="1624293" y="1956495"/>
                  <a:pt x="1604734" y="1956631"/>
                </a:cubicBezTo>
                <a:cubicBezTo>
                  <a:pt x="1584940" y="1958202"/>
                  <a:pt x="1567422" y="1943900"/>
                  <a:pt x="1565003" y="1924192"/>
                </a:cubicBezTo>
                <a:cubicBezTo>
                  <a:pt x="1563602" y="1914101"/>
                  <a:pt x="1563055" y="1903911"/>
                  <a:pt x="1563367" y="1893729"/>
                </a:cubicBezTo>
                <a:cubicBezTo>
                  <a:pt x="1562890" y="1857200"/>
                  <a:pt x="1564049" y="1820536"/>
                  <a:pt x="1561799" y="1784076"/>
                </a:cubicBezTo>
                <a:cubicBezTo>
                  <a:pt x="1560370" y="1758065"/>
                  <a:pt x="1538499" y="1737916"/>
                  <a:pt x="1512459" y="1738620"/>
                </a:cubicBezTo>
                <a:cubicBezTo>
                  <a:pt x="1486608" y="1737989"/>
                  <a:pt x="1464538" y="1757164"/>
                  <a:pt x="1461551" y="1782849"/>
                </a:cubicBezTo>
                <a:cubicBezTo>
                  <a:pt x="1460401" y="1792116"/>
                  <a:pt x="1459969" y="1801457"/>
                  <a:pt x="1460257" y="1810790"/>
                </a:cubicBezTo>
                <a:cubicBezTo>
                  <a:pt x="1460257" y="1845683"/>
                  <a:pt x="1460733" y="1880576"/>
                  <a:pt x="1459711" y="1915400"/>
                </a:cubicBezTo>
                <a:cubicBezTo>
                  <a:pt x="1458961" y="1940207"/>
                  <a:pt x="1442197" y="1956699"/>
                  <a:pt x="1420185" y="1957108"/>
                </a:cubicBezTo>
                <a:cubicBezTo>
                  <a:pt x="1398172" y="1957517"/>
                  <a:pt x="1381407" y="1941025"/>
                  <a:pt x="1378885" y="1916695"/>
                </a:cubicBezTo>
                <a:cubicBezTo>
                  <a:pt x="1378282" y="1908214"/>
                  <a:pt x="1378123" y="1899706"/>
                  <a:pt x="1378409" y="1891207"/>
                </a:cubicBezTo>
                <a:cubicBezTo>
                  <a:pt x="1378409" y="1829123"/>
                  <a:pt x="1378885" y="1767038"/>
                  <a:pt x="1377795" y="1704954"/>
                </a:cubicBezTo>
                <a:cubicBezTo>
                  <a:pt x="1378437" y="1677260"/>
                  <a:pt x="1356506" y="1654289"/>
                  <a:pt x="1328812" y="1653647"/>
                </a:cubicBezTo>
                <a:cubicBezTo>
                  <a:pt x="1328625" y="1653643"/>
                  <a:pt x="1328437" y="1653639"/>
                  <a:pt x="1328250" y="1653637"/>
                </a:cubicBezTo>
                <a:cubicBezTo>
                  <a:pt x="1300991" y="1653024"/>
                  <a:pt x="1279319" y="1673332"/>
                  <a:pt x="1275979" y="1702909"/>
                </a:cubicBezTo>
                <a:cubicBezTo>
                  <a:pt x="1275411" y="1710528"/>
                  <a:pt x="1275251" y="1718172"/>
                  <a:pt x="1275503" y="1725808"/>
                </a:cubicBezTo>
                <a:cubicBezTo>
                  <a:pt x="1275503" y="1777738"/>
                  <a:pt x="1275503" y="1829600"/>
                  <a:pt x="1275093" y="1881462"/>
                </a:cubicBezTo>
                <a:cubicBezTo>
                  <a:pt x="1275093" y="1906950"/>
                  <a:pt x="1259147" y="1922351"/>
                  <a:pt x="1236384" y="1923237"/>
                </a:cubicBezTo>
                <a:cubicBezTo>
                  <a:pt x="1213622" y="1924123"/>
                  <a:pt x="1196994" y="1909130"/>
                  <a:pt x="1194131" y="1884392"/>
                </a:cubicBezTo>
                <a:cubicBezTo>
                  <a:pt x="1193494" y="1875912"/>
                  <a:pt x="1193335" y="1867403"/>
                  <a:pt x="1193655" y="1858904"/>
                </a:cubicBezTo>
                <a:lnTo>
                  <a:pt x="1193655" y="1238741"/>
                </a:lnTo>
                <a:cubicBezTo>
                  <a:pt x="1193905" y="1229376"/>
                  <a:pt x="1193678" y="1220005"/>
                  <a:pt x="1192973" y="1210663"/>
                </a:cubicBezTo>
                <a:cubicBezTo>
                  <a:pt x="1190725" y="1183506"/>
                  <a:pt x="1166887" y="1163313"/>
                  <a:pt x="1139730" y="1165562"/>
                </a:cubicBezTo>
                <a:cubicBezTo>
                  <a:pt x="1139305" y="1165597"/>
                  <a:pt x="1138879" y="1165638"/>
                  <a:pt x="1138453" y="1165684"/>
                </a:cubicBezTo>
                <a:cubicBezTo>
                  <a:pt x="1108399" y="1168001"/>
                  <a:pt x="1091362" y="1189741"/>
                  <a:pt x="1091294" y="1227019"/>
                </a:cubicBezTo>
                <a:cubicBezTo>
                  <a:pt x="1090749" y="1341965"/>
                  <a:pt x="1090521" y="1456843"/>
                  <a:pt x="1090612" y="1571653"/>
                </a:cubicBezTo>
                <a:close/>
                <a:moveTo>
                  <a:pt x="902586" y="577415"/>
                </a:moveTo>
                <a:cubicBezTo>
                  <a:pt x="903064" y="567125"/>
                  <a:pt x="903745" y="557993"/>
                  <a:pt x="903813" y="548929"/>
                </a:cubicBezTo>
                <a:cubicBezTo>
                  <a:pt x="904222" y="501224"/>
                  <a:pt x="902791" y="453519"/>
                  <a:pt x="905176" y="405814"/>
                </a:cubicBezTo>
                <a:cubicBezTo>
                  <a:pt x="916042" y="274530"/>
                  <a:pt x="1031276" y="176910"/>
                  <a:pt x="1162560" y="187776"/>
                </a:cubicBezTo>
                <a:cubicBezTo>
                  <a:pt x="1282432" y="197696"/>
                  <a:pt x="1376162" y="295317"/>
                  <a:pt x="1381202" y="415492"/>
                </a:cubicBezTo>
                <a:cubicBezTo>
                  <a:pt x="1382156" y="468784"/>
                  <a:pt x="1381202" y="522146"/>
                  <a:pt x="1381202" y="576666"/>
                </a:cubicBezTo>
                <a:lnTo>
                  <a:pt x="1478725" y="576666"/>
                </a:lnTo>
                <a:cubicBezTo>
                  <a:pt x="1478725" y="522146"/>
                  <a:pt x="1479202" y="469807"/>
                  <a:pt x="1478725" y="417195"/>
                </a:cubicBezTo>
                <a:cubicBezTo>
                  <a:pt x="1477099" y="258960"/>
                  <a:pt x="1365344" y="123281"/>
                  <a:pt x="1210351" y="91371"/>
                </a:cubicBezTo>
                <a:cubicBezTo>
                  <a:pt x="1058173" y="59136"/>
                  <a:pt x="900679" y="139893"/>
                  <a:pt x="835527" y="282599"/>
                </a:cubicBezTo>
                <a:cubicBezTo>
                  <a:pt x="792116" y="377532"/>
                  <a:pt x="809698" y="477371"/>
                  <a:pt x="805950" y="577075"/>
                </a:cubicBezTo>
                <a:close/>
                <a:moveTo>
                  <a:pt x="988864" y="576870"/>
                </a:moveTo>
                <a:lnTo>
                  <a:pt x="1299695" y="576870"/>
                </a:lnTo>
                <a:cubicBezTo>
                  <a:pt x="1299695" y="526644"/>
                  <a:pt x="1299695" y="478326"/>
                  <a:pt x="1299695" y="429939"/>
                </a:cubicBezTo>
                <a:cubicBezTo>
                  <a:pt x="1299695" y="421489"/>
                  <a:pt x="1299695" y="412970"/>
                  <a:pt x="1299014" y="404519"/>
                </a:cubicBezTo>
                <a:cubicBezTo>
                  <a:pt x="1290343" y="328009"/>
                  <a:pt x="1227923" y="268809"/>
                  <a:pt x="1151061" y="264199"/>
                </a:cubicBezTo>
                <a:cubicBezTo>
                  <a:pt x="1074801" y="260042"/>
                  <a:pt x="999700" y="312994"/>
                  <a:pt x="990431" y="388163"/>
                </a:cubicBezTo>
                <a:cubicBezTo>
                  <a:pt x="982935" y="449975"/>
                  <a:pt x="988864" y="513286"/>
                  <a:pt x="988864" y="577415"/>
                </a:cubicBezTo>
                <a:close/>
                <a:moveTo>
                  <a:pt x="1143632" y="910804"/>
                </a:moveTo>
                <a:cubicBezTo>
                  <a:pt x="1102525" y="909864"/>
                  <a:pt x="1065040" y="934205"/>
                  <a:pt x="1049177" y="972139"/>
                </a:cubicBezTo>
                <a:cubicBezTo>
                  <a:pt x="1033316" y="1009136"/>
                  <a:pt x="1041605" y="1052064"/>
                  <a:pt x="1070098" y="1080497"/>
                </a:cubicBezTo>
                <a:cubicBezTo>
                  <a:pt x="1076914" y="1087312"/>
                  <a:pt x="1089930" y="1089152"/>
                  <a:pt x="1100289" y="1089629"/>
                </a:cubicBezTo>
                <a:cubicBezTo>
                  <a:pt x="1128639" y="1090856"/>
                  <a:pt x="1157126" y="1090651"/>
                  <a:pt x="1185544" y="1089629"/>
                </a:cubicBezTo>
                <a:cubicBezTo>
                  <a:pt x="1194472" y="1089629"/>
                  <a:pt x="1205989" y="1088607"/>
                  <a:pt x="1211850" y="1083359"/>
                </a:cubicBezTo>
                <a:cubicBezTo>
                  <a:pt x="1242245" y="1055580"/>
                  <a:pt x="1252260" y="1011882"/>
                  <a:pt x="1236997" y="973638"/>
                </a:cubicBezTo>
                <a:cubicBezTo>
                  <a:pt x="1221615" y="935602"/>
                  <a:pt x="1184660" y="910732"/>
                  <a:pt x="1143632" y="910804"/>
                </a:cubicBezTo>
                <a:close/>
                <a:moveTo>
                  <a:pt x="1077459" y="2523092"/>
                </a:moveTo>
                <a:lnTo>
                  <a:pt x="1640649" y="2523092"/>
                </a:lnTo>
                <a:lnTo>
                  <a:pt x="1640649" y="2492834"/>
                </a:lnTo>
                <a:lnTo>
                  <a:pt x="1077459" y="2492834"/>
                </a:lnTo>
                <a:close/>
                <a:moveTo>
                  <a:pt x="2205815" y="1497438"/>
                </a:moveTo>
                <a:cubicBezTo>
                  <a:pt x="2206430" y="1466156"/>
                  <a:pt x="2181815" y="1440175"/>
                  <a:pt x="2150546" y="1439101"/>
                </a:cubicBezTo>
                <a:cubicBezTo>
                  <a:pt x="2118817" y="1438612"/>
                  <a:pt x="2092699" y="1463937"/>
                  <a:pt x="2092209" y="1495666"/>
                </a:cubicBezTo>
                <a:cubicBezTo>
                  <a:pt x="2091720" y="1527395"/>
                  <a:pt x="2117045" y="1553513"/>
                  <a:pt x="2148774" y="1554002"/>
                </a:cubicBezTo>
                <a:cubicBezTo>
                  <a:pt x="2180046" y="1553892"/>
                  <a:pt x="2205443" y="1528708"/>
                  <a:pt x="2205815" y="1497438"/>
                </a:cubicBezTo>
                <a:close/>
                <a:moveTo>
                  <a:pt x="200439" y="684411"/>
                </a:moveTo>
                <a:cubicBezTo>
                  <a:pt x="200192" y="653180"/>
                  <a:pt x="175233" y="627768"/>
                  <a:pt x="144011" y="626960"/>
                </a:cubicBezTo>
                <a:cubicBezTo>
                  <a:pt x="112339" y="628052"/>
                  <a:pt x="87548" y="654613"/>
                  <a:pt x="88640" y="686286"/>
                </a:cubicBezTo>
                <a:cubicBezTo>
                  <a:pt x="89679" y="716425"/>
                  <a:pt x="113871" y="740617"/>
                  <a:pt x="144011" y="741657"/>
                </a:cubicBezTo>
                <a:cubicBezTo>
                  <a:pt x="175184" y="740922"/>
                  <a:pt x="200154" y="715591"/>
                  <a:pt x="200439" y="684411"/>
                </a:cubicBezTo>
                <a:close/>
                <a:moveTo>
                  <a:pt x="2092005" y="683252"/>
                </a:moveTo>
                <a:cubicBezTo>
                  <a:pt x="2091611" y="714474"/>
                  <a:pt x="2116144" y="740336"/>
                  <a:pt x="2147343" y="741588"/>
                </a:cubicBezTo>
                <a:cubicBezTo>
                  <a:pt x="2178997" y="742172"/>
                  <a:pt x="2205129" y="716984"/>
                  <a:pt x="2205713" y="685331"/>
                </a:cubicBezTo>
                <a:cubicBezTo>
                  <a:pt x="2206296" y="653677"/>
                  <a:pt x="2181109" y="627544"/>
                  <a:pt x="2149455" y="626960"/>
                </a:cubicBezTo>
                <a:cubicBezTo>
                  <a:pt x="2118247" y="627134"/>
                  <a:pt x="2092814" y="652054"/>
                  <a:pt x="2092004" y="683252"/>
                </a:cubicBezTo>
                <a:close/>
                <a:moveTo>
                  <a:pt x="200371" y="1494780"/>
                </a:moveTo>
                <a:cubicBezTo>
                  <a:pt x="199197" y="1463578"/>
                  <a:pt x="173531" y="1438906"/>
                  <a:pt x="142307" y="1438965"/>
                </a:cubicBezTo>
                <a:cubicBezTo>
                  <a:pt x="110615" y="1440483"/>
                  <a:pt x="86154" y="1467405"/>
                  <a:pt x="87671" y="1499098"/>
                </a:cubicBezTo>
                <a:cubicBezTo>
                  <a:pt x="89148" y="1529925"/>
                  <a:pt x="114717" y="1554078"/>
                  <a:pt x="145578" y="1553797"/>
                </a:cubicBezTo>
                <a:cubicBezTo>
                  <a:pt x="176734" y="1552044"/>
                  <a:pt x="200933" y="1525979"/>
                  <a:pt x="200371" y="1494780"/>
                </a:cubicBezTo>
                <a:close/>
                <a:moveTo>
                  <a:pt x="228517" y="257111"/>
                </a:moveTo>
                <a:cubicBezTo>
                  <a:pt x="197272" y="256419"/>
                  <a:pt x="171259" y="280944"/>
                  <a:pt x="170113" y="312176"/>
                </a:cubicBezTo>
                <a:cubicBezTo>
                  <a:pt x="169548" y="343755"/>
                  <a:pt x="194690" y="369812"/>
                  <a:pt x="226268" y="370376"/>
                </a:cubicBezTo>
                <a:cubicBezTo>
                  <a:pt x="257847" y="370941"/>
                  <a:pt x="283904" y="345799"/>
                  <a:pt x="284469" y="314221"/>
                </a:cubicBezTo>
                <a:cubicBezTo>
                  <a:pt x="284996" y="283211"/>
                  <a:pt x="260285" y="257646"/>
                  <a:pt x="229276" y="257119"/>
                </a:cubicBezTo>
                <a:cubicBezTo>
                  <a:pt x="229023" y="257115"/>
                  <a:pt x="228770" y="257112"/>
                  <a:pt x="228518" y="257111"/>
                </a:cubicBezTo>
                <a:close/>
                <a:moveTo>
                  <a:pt x="2065904" y="257111"/>
                </a:moveTo>
                <a:cubicBezTo>
                  <a:pt x="2034908" y="256051"/>
                  <a:pt x="2008922" y="280319"/>
                  <a:pt x="2007862" y="311315"/>
                </a:cubicBezTo>
                <a:cubicBezTo>
                  <a:pt x="2007853" y="311579"/>
                  <a:pt x="2007845" y="311844"/>
                  <a:pt x="2007840" y="312108"/>
                </a:cubicBezTo>
                <a:cubicBezTo>
                  <a:pt x="2006601" y="343700"/>
                  <a:pt x="2031208" y="370314"/>
                  <a:pt x="2062799" y="371552"/>
                </a:cubicBezTo>
                <a:cubicBezTo>
                  <a:pt x="2094391" y="372791"/>
                  <a:pt x="2121005" y="348185"/>
                  <a:pt x="2122244" y="316593"/>
                </a:cubicBezTo>
                <a:cubicBezTo>
                  <a:pt x="2123483" y="285001"/>
                  <a:pt x="2098877" y="258387"/>
                  <a:pt x="2067285" y="257149"/>
                </a:cubicBezTo>
                <a:cubicBezTo>
                  <a:pt x="2066825" y="257131"/>
                  <a:pt x="2066365" y="257118"/>
                  <a:pt x="2065904" y="257111"/>
                </a:cubicBezTo>
                <a:close/>
                <a:moveTo>
                  <a:pt x="284400" y="1867423"/>
                </a:moveTo>
                <a:cubicBezTo>
                  <a:pt x="284703" y="1836175"/>
                  <a:pt x="259694" y="1810557"/>
                  <a:pt x="228449" y="1810109"/>
                </a:cubicBezTo>
                <a:cubicBezTo>
                  <a:pt x="197085" y="1808820"/>
                  <a:pt x="170615" y="1833201"/>
                  <a:pt x="169326" y="1864564"/>
                </a:cubicBezTo>
                <a:cubicBezTo>
                  <a:pt x="168037" y="1895928"/>
                  <a:pt x="192417" y="1922398"/>
                  <a:pt x="223781" y="1923687"/>
                </a:cubicBezTo>
                <a:cubicBezTo>
                  <a:pt x="225064" y="1923740"/>
                  <a:pt x="226347" y="1923749"/>
                  <a:pt x="227630" y="1923715"/>
                </a:cubicBezTo>
                <a:cubicBezTo>
                  <a:pt x="258566" y="1924129"/>
                  <a:pt x="283980" y="1899387"/>
                  <a:pt x="284395" y="1868451"/>
                </a:cubicBezTo>
                <a:cubicBezTo>
                  <a:pt x="284400" y="1868108"/>
                  <a:pt x="284400" y="1867765"/>
                  <a:pt x="284399" y="1867423"/>
                </a:cubicBezTo>
                <a:close/>
                <a:moveTo>
                  <a:pt x="2065972" y="1923646"/>
                </a:moveTo>
                <a:cubicBezTo>
                  <a:pt x="2097316" y="1922915"/>
                  <a:pt x="2122133" y="1896913"/>
                  <a:pt x="2121401" y="1865569"/>
                </a:cubicBezTo>
                <a:cubicBezTo>
                  <a:pt x="2120670" y="1834225"/>
                  <a:pt x="2094668" y="1809408"/>
                  <a:pt x="2063323" y="1810140"/>
                </a:cubicBezTo>
                <a:cubicBezTo>
                  <a:pt x="2031980" y="1810871"/>
                  <a:pt x="2007163" y="1836873"/>
                  <a:pt x="2007894" y="1868217"/>
                </a:cubicBezTo>
                <a:cubicBezTo>
                  <a:pt x="2007898" y="1868384"/>
                  <a:pt x="2007903" y="1868551"/>
                  <a:pt x="2007908" y="1868718"/>
                </a:cubicBezTo>
                <a:cubicBezTo>
                  <a:pt x="2008490" y="1899651"/>
                  <a:pt x="2034037" y="1924256"/>
                  <a:pt x="2064971" y="1923674"/>
                </a:cubicBezTo>
                <a:cubicBezTo>
                  <a:pt x="2065304" y="1923668"/>
                  <a:pt x="2065639" y="1923659"/>
                  <a:pt x="2065972" y="1923646"/>
                </a:cubicBezTo>
                <a:close/>
                <a:moveTo>
                  <a:pt x="86629" y="1088539"/>
                </a:moveTo>
                <a:cubicBezTo>
                  <a:pt x="85145" y="1119404"/>
                  <a:pt x="108964" y="1145628"/>
                  <a:pt x="139829" y="1147111"/>
                </a:cubicBezTo>
                <a:cubicBezTo>
                  <a:pt x="140133" y="1147126"/>
                  <a:pt x="140436" y="1147138"/>
                  <a:pt x="140739" y="1147147"/>
                </a:cubicBezTo>
                <a:cubicBezTo>
                  <a:pt x="171913" y="1150113"/>
                  <a:pt x="199589" y="1127246"/>
                  <a:pt x="202555" y="1096072"/>
                </a:cubicBezTo>
                <a:cubicBezTo>
                  <a:pt x="205521" y="1064898"/>
                  <a:pt x="182653" y="1037222"/>
                  <a:pt x="151479" y="1034256"/>
                </a:cubicBezTo>
                <a:cubicBezTo>
                  <a:pt x="149223" y="1034041"/>
                  <a:pt x="146957" y="1033962"/>
                  <a:pt x="144692" y="1034019"/>
                </a:cubicBezTo>
                <a:cubicBezTo>
                  <a:pt x="114087" y="1032584"/>
                  <a:pt x="88116" y="1056231"/>
                  <a:pt x="86682" y="1086835"/>
                </a:cubicBezTo>
                <a:cubicBezTo>
                  <a:pt x="86655" y="1087402"/>
                  <a:pt x="86638" y="1087970"/>
                  <a:pt x="86629" y="1088538"/>
                </a:cubicBezTo>
                <a:close/>
                <a:moveTo>
                  <a:pt x="2206088" y="1090924"/>
                </a:moveTo>
                <a:cubicBezTo>
                  <a:pt x="2206878" y="1060184"/>
                  <a:pt x="2182599" y="1034623"/>
                  <a:pt x="2151859" y="1033833"/>
                </a:cubicBezTo>
                <a:cubicBezTo>
                  <a:pt x="2151399" y="1033821"/>
                  <a:pt x="2150938" y="1033815"/>
                  <a:pt x="2150477" y="1033814"/>
                </a:cubicBezTo>
                <a:cubicBezTo>
                  <a:pt x="2119168" y="1033213"/>
                  <a:pt x="2093299" y="1058106"/>
                  <a:pt x="2092698" y="1089416"/>
                </a:cubicBezTo>
                <a:cubicBezTo>
                  <a:pt x="2092097" y="1120725"/>
                  <a:pt x="2116991" y="1146593"/>
                  <a:pt x="2148299" y="1147194"/>
                </a:cubicBezTo>
                <a:cubicBezTo>
                  <a:pt x="2179608" y="1147796"/>
                  <a:pt x="2205477" y="1122902"/>
                  <a:pt x="2206079" y="1091593"/>
                </a:cubicBezTo>
                <a:cubicBezTo>
                  <a:pt x="2206083" y="1091370"/>
                  <a:pt x="2206086" y="1091147"/>
                  <a:pt x="2206088" y="1090923"/>
                </a:cubicBezTo>
                <a:close/>
              </a:path>
            </a:pathLst>
          </a:custGeom>
          <a:gradFill>
            <a:gsLst>
              <a:gs pos="100000">
                <a:srgbClr val="2E2F44">
                  <a:alpha val="0"/>
                </a:srgbClr>
              </a:gs>
              <a:gs pos="2000">
                <a:schemeClr val="bg1">
                  <a:lumMod val="85000"/>
                </a:schemeClr>
              </a:gs>
            </a:gsLst>
            <a:lin ang="0" scaled="1"/>
          </a:gradFill>
          <a:ln w="68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446EDBF-02E3-40B3-A58F-2F06DC8D0D37}"/>
              </a:ext>
            </a:extLst>
          </p:cNvPr>
          <p:cNvGrpSpPr/>
          <p:nvPr/>
        </p:nvGrpSpPr>
        <p:grpSpPr>
          <a:xfrm>
            <a:off x="5731485" y="4487816"/>
            <a:ext cx="525555" cy="507763"/>
            <a:chOff x="6238115" y="-3946193"/>
            <a:chExt cx="2616952" cy="2528357"/>
          </a:xfrm>
          <a:gradFill>
            <a:gsLst>
              <a:gs pos="100000">
                <a:srgbClr val="2E2F44">
                  <a:alpha val="0"/>
                </a:srgbClr>
              </a:gs>
              <a:gs pos="2000">
                <a:schemeClr val="bg1">
                  <a:lumMod val="85000"/>
                </a:schemeClr>
              </a:gs>
            </a:gsLst>
            <a:lin ang="0" scaled="1"/>
          </a:gradFill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E52D517-8D1A-4A7D-9C1C-0D6529E9A9DB}"/>
                </a:ext>
              </a:extLst>
            </p:cNvPr>
            <p:cNvSpPr/>
            <p:nvPr/>
          </p:nvSpPr>
          <p:spPr>
            <a:xfrm>
              <a:off x="6238115" y="-3946193"/>
              <a:ext cx="2616952" cy="2528357"/>
            </a:xfrm>
            <a:custGeom>
              <a:avLst/>
              <a:gdLst>
                <a:gd name="connsiteX0" fmla="*/ 2616930 w 2616952"/>
                <a:gd name="connsiteY0" fmla="*/ 1934750 h 2528357"/>
                <a:gd name="connsiteX1" fmla="*/ 2596485 w 2616952"/>
                <a:gd name="connsiteY1" fmla="*/ 2029069 h 2528357"/>
                <a:gd name="connsiteX2" fmla="*/ 2490784 w 2616952"/>
                <a:gd name="connsiteY2" fmla="*/ 2227930 h 2528357"/>
                <a:gd name="connsiteX3" fmla="*/ 2429450 w 2616952"/>
                <a:gd name="connsiteY3" fmla="*/ 2239584 h 2528357"/>
                <a:gd name="connsiteX4" fmla="*/ 2432448 w 2616952"/>
                <a:gd name="connsiteY4" fmla="*/ 2178249 h 2528357"/>
                <a:gd name="connsiteX5" fmla="*/ 2170071 w 2616952"/>
                <a:gd name="connsiteY5" fmla="*/ 1440936 h 2528357"/>
                <a:gd name="connsiteX6" fmla="*/ 1641978 w 2616952"/>
                <a:gd name="connsiteY6" fmla="*/ 1835455 h 2528357"/>
                <a:gd name="connsiteX7" fmla="*/ 2012577 w 2616952"/>
                <a:gd name="connsiteY7" fmla="*/ 2329882 h 2528357"/>
                <a:gd name="connsiteX8" fmla="*/ 2280951 w 2616952"/>
                <a:gd name="connsiteY8" fmla="*/ 2294103 h 2528357"/>
                <a:gd name="connsiteX9" fmla="*/ 2301396 w 2616952"/>
                <a:gd name="connsiteY9" fmla="*/ 2284154 h 2528357"/>
                <a:gd name="connsiteX10" fmla="*/ 2353599 w 2616952"/>
                <a:gd name="connsiteY10" fmla="*/ 2301396 h 2528357"/>
                <a:gd name="connsiteX11" fmla="*/ 2334448 w 2616952"/>
                <a:gd name="connsiteY11" fmla="*/ 2352917 h 2528357"/>
                <a:gd name="connsiteX12" fmla="*/ 2150444 w 2616952"/>
                <a:gd name="connsiteY12" fmla="*/ 2409686 h 2528357"/>
                <a:gd name="connsiteX13" fmla="*/ 1721100 w 2616952"/>
                <a:gd name="connsiteY13" fmla="*/ 2263641 h 2528357"/>
                <a:gd name="connsiteX14" fmla="*/ 1695339 w 2616952"/>
                <a:gd name="connsiteY14" fmla="*/ 2258666 h 2528357"/>
                <a:gd name="connsiteX15" fmla="*/ 1576078 w 2616952"/>
                <a:gd name="connsiteY15" fmla="*/ 2302895 h 2528357"/>
                <a:gd name="connsiteX16" fmla="*/ 1560608 w 2616952"/>
                <a:gd name="connsiteY16" fmla="*/ 2323340 h 2528357"/>
                <a:gd name="connsiteX17" fmla="*/ 1559858 w 2616952"/>
                <a:gd name="connsiteY17" fmla="*/ 2382085 h 2528357"/>
                <a:gd name="connsiteX18" fmla="*/ 1416744 w 2616952"/>
                <a:gd name="connsiteY18" fmla="*/ 2524791 h 2528357"/>
                <a:gd name="connsiteX19" fmla="*/ 1248481 w 2616952"/>
                <a:gd name="connsiteY19" fmla="*/ 2524791 h 2528357"/>
                <a:gd name="connsiteX20" fmla="*/ 1105367 w 2616952"/>
                <a:gd name="connsiteY20" fmla="*/ 2524791 h 2528357"/>
                <a:gd name="connsiteX21" fmla="*/ 964978 w 2616952"/>
                <a:gd name="connsiteY21" fmla="*/ 2384743 h 2528357"/>
                <a:gd name="connsiteX22" fmla="*/ 964160 w 2616952"/>
                <a:gd name="connsiteY22" fmla="*/ 2323408 h 2528357"/>
                <a:gd name="connsiteX23" fmla="*/ 948554 w 2616952"/>
                <a:gd name="connsiteY23" fmla="*/ 2302963 h 2528357"/>
                <a:gd name="connsiteX24" fmla="*/ 751737 w 2616952"/>
                <a:gd name="connsiteY24" fmla="*/ 2220025 h 2528357"/>
                <a:gd name="connsiteX25" fmla="*/ 723319 w 2616952"/>
                <a:gd name="connsiteY25" fmla="*/ 2225068 h 2528357"/>
                <a:gd name="connsiteX26" fmla="*/ 678272 w 2616952"/>
                <a:gd name="connsiteY26" fmla="*/ 2270319 h 2528357"/>
                <a:gd name="connsiteX27" fmla="*/ 487930 w 2616952"/>
                <a:gd name="connsiteY27" fmla="*/ 2270796 h 2528357"/>
                <a:gd name="connsiteX28" fmla="*/ 258810 w 2616952"/>
                <a:gd name="connsiteY28" fmla="*/ 2041404 h 2528357"/>
                <a:gd name="connsiteX29" fmla="*/ 259900 w 2616952"/>
                <a:gd name="connsiteY29" fmla="*/ 1849085 h 2528357"/>
                <a:gd name="connsiteX30" fmla="*/ 312785 w 2616952"/>
                <a:gd name="connsiteY30" fmla="*/ 1799131 h 2528357"/>
                <a:gd name="connsiteX31" fmla="*/ 224190 w 2616952"/>
                <a:gd name="connsiteY31" fmla="*/ 1573556 h 2528357"/>
                <a:gd name="connsiteX32" fmla="*/ 205585 w 2616952"/>
                <a:gd name="connsiteY32" fmla="*/ 1562516 h 2528357"/>
                <a:gd name="connsiteX33" fmla="*/ 134232 w 2616952"/>
                <a:gd name="connsiteY33" fmla="*/ 1561698 h 2528357"/>
                <a:gd name="connsiteX34" fmla="*/ 4747 w 2616952"/>
                <a:gd name="connsiteY34" fmla="*/ 1432213 h 2528357"/>
                <a:gd name="connsiteX35" fmla="*/ 4747 w 2616952"/>
                <a:gd name="connsiteY35" fmla="*/ 1097530 h 2528357"/>
                <a:gd name="connsiteX36" fmla="*/ 133755 w 2616952"/>
                <a:gd name="connsiteY36" fmla="*/ 968045 h 2528357"/>
                <a:gd name="connsiteX37" fmla="*/ 205108 w 2616952"/>
                <a:gd name="connsiteY37" fmla="*/ 967023 h 2528357"/>
                <a:gd name="connsiteX38" fmla="*/ 225553 w 2616952"/>
                <a:gd name="connsiteY38" fmla="*/ 951621 h 2528357"/>
                <a:gd name="connsiteX39" fmla="*/ 313398 w 2616952"/>
                <a:gd name="connsiteY39" fmla="*/ 728089 h 2528357"/>
                <a:gd name="connsiteX40" fmla="*/ 263376 w 2616952"/>
                <a:gd name="connsiteY40" fmla="*/ 684406 h 2528357"/>
                <a:gd name="connsiteX41" fmla="*/ 263376 w 2616952"/>
                <a:gd name="connsiteY41" fmla="*/ 482886 h 2528357"/>
                <a:gd name="connsiteX42" fmla="*/ 481455 w 2616952"/>
                <a:gd name="connsiteY42" fmla="*/ 264262 h 2528357"/>
                <a:gd name="connsiteX43" fmla="*/ 683043 w 2616952"/>
                <a:gd name="connsiteY43" fmla="*/ 264262 h 2528357"/>
                <a:gd name="connsiteX44" fmla="*/ 737154 w 2616952"/>
                <a:gd name="connsiteY44" fmla="*/ 311967 h 2528357"/>
                <a:gd name="connsiteX45" fmla="*/ 800737 w 2616952"/>
                <a:gd name="connsiteY45" fmla="*/ 284161 h 2528357"/>
                <a:gd name="connsiteX46" fmla="*/ 940785 w 2616952"/>
                <a:gd name="connsiteY46" fmla="*/ 230119 h 2528357"/>
                <a:gd name="connsiteX47" fmla="*/ 964705 w 2616952"/>
                <a:gd name="connsiteY47" fmla="*/ 196044 h 2528357"/>
                <a:gd name="connsiteX48" fmla="*/ 965796 w 2616952"/>
                <a:gd name="connsiteY48" fmla="*/ 127144 h 2528357"/>
                <a:gd name="connsiteX49" fmla="*/ 1094190 w 2616952"/>
                <a:gd name="connsiteY49" fmla="*/ 5361 h 2528357"/>
                <a:gd name="connsiteX50" fmla="*/ 1428124 w 2616952"/>
                <a:gd name="connsiteY50" fmla="*/ 5361 h 2528357"/>
                <a:gd name="connsiteX51" fmla="*/ 1558495 w 2616952"/>
                <a:gd name="connsiteY51" fmla="*/ 139207 h 2528357"/>
                <a:gd name="connsiteX52" fmla="*/ 1559449 w 2616952"/>
                <a:gd name="connsiteY52" fmla="*/ 205585 h 2528357"/>
                <a:gd name="connsiteX53" fmla="*/ 1574578 w 2616952"/>
                <a:gd name="connsiteY53" fmla="*/ 226507 h 2528357"/>
                <a:gd name="connsiteX54" fmla="*/ 1774121 w 2616952"/>
                <a:gd name="connsiteY54" fmla="*/ 309513 h 2528357"/>
                <a:gd name="connsiteX55" fmla="*/ 1797564 w 2616952"/>
                <a:gd name="connsiteY55" fmla="*/ 306174 h 2528357"/>
                <a:gd name="connsiteX56" fmla="*/ 1848744 w 2616952"/>
                <a:gd name="connsiteY56" fmla="*/ 256288 h 2528357"/>
                <a:gd name="connsiteX57" fmla="*/ 2031386 w 2616952"/>
                <a:gd name="connsiteY57" fmla="*/ 254994 h 2528357"/>
                <a:gd name="connsiteX58" fmla="*/ 2269366 w 2616952"/>
                <a:gd name="connsiteY58" fmla="*/ 493518 h 2528357"/>
                <a:gd name="connsiteX59" fmla="*/ 2267662 w 2616952"/>
                <a:gd name="connsiteY59" fmla="*/ 676432 h 2528357"/>
                <a:gd name="connsiteX60" fmla="*/ 2210280 w 2616952"/>
                <a:gd name="connsiteY60" fmla="*/ 732246 h 2528357"/>
                <a:gd name="connsiteX61" fmla="*/ 2289538 w 2616952"/>
                <a:gd name="connsiteY61" fmla="*/ 929199 h 2528357"/>
                <a:gd name="connsiteX62" fmla="*/ 2342967 w 2616952"/>
                <a:gd name="connsiteY62" fmla="*/ 967840 h 2528357"/>
                <a:gd name="connsiteX63" fmla="*/ 2418886 w 2616952"/>
                <a:gd name="connsiteY63" fmla="*/ 972952 h 2528357"/>
                <a:gd name="connsiteX64" fmla="*/ 2518589 w 2616952"/>
                <a:gd name="connsiteY64" fmla="*/ 1099301 h 2528357"/>
                <a:gd name="connsiteX65" fmla="*/ 2518589 w 2616952"/>
                <a:gd name="connsiteY65" fmla="*/ 1428942 h 2528357"/>
                <a:gd name="connsiteX66" fmla="*/ 2476405 w 2616952"/>
                <a:gd name="connsiteY66" fmla="*/ 1526056 h 2528357"/>
                <a:gd name="connsiteX67" fmla="*/ 2490035 w 2616952"/>
                <a:gd name="connsiteY67" fmla="*/ 1543979 h 2528357"/>
                <a:gd name="connsiteX68" fmla="*/ 2610660 w 2616952"/>
                <a:gd name="connsiteY68" fmla="*/ 1817941 h 2528357"/>
                <a:gd name="connsiteX69" fmla="*/ 2615226 w 2616952"/>
                <a:gd name="connsiteY69" fmla="*/ 1832048 h 2528357"/>
                <a:gd name="connsiteX70" fmla="*/ 2426110 w 2616952"/>
                <a:gd name="connsiteY70" fmla="*/ 1478146 h 2528357"/>
                <a:gd name="connsiteX71" fmla="*/ 2443352 w 2616952"/>
                <a:gd name="connsiteY71" fmla="*/ 1424172 h 2528357"/>
                <a:gd name="connsiteX72" fmla="*/ 2443966 w 2616952"/>
                <a:gd name="connsiteY72" fmla="*/ 1107275 h 2528357"/>
                <a:gd name="connsiteX73" fmla="*/ 2382017 w 2616952"/>
                <a:gd name="connsiteY73" fmla="*/ 1044986 h 2528357"/>
                <a:gd name="connsiteX74" fmla="*/ 2282518 w 2616952"/>
                <a:gd name="connsiteY74" fmla="*/ 1044986 h 2528357"/>
                <a:gd name="connsiteX75" fmla="*/ 2235631 w 2616952"/>
                <a:gd name="connsiteY75" fmla="*/ 1010911 h 2528357"/>
                <a:gd name="connsiteX76" fmla="*/ 2130272 w 2616952"/>
                <a:gd name="connsiteY76" fmla="*/ 756644 h 2528357"/>
                <a:gd name="connsiteX77" fmla="*/ 2138586 w 2616952"/>
                <a:gd name="connsiteY77" fmla="*/ 699466 h 2528357"/>
                <a:gd name="connsiteX78" fmla="*/ 2206736 w 2616952"/>
                <a:gd name="connsiteY78" fmla="*/ 630771 h 2528357"/>
                <a:gd name="connsiteX79" fmla="*/ 2207690 w 2616952"/>
                <a:gd name="connsiteY79" fmla="*/ 538837 h 2528357"/>
                <a:gd name="connsiteX80" fmla="*/ 1987634 w 2616952"/>
                <a:gd name="connsiteY80" fmla="*/ 318373 h 2528357"/>
                <a:gd name="connsiteX81" fmla="*/ 1895768 w 2616952"/>
                <a:gd name="connsiteY81" fmla="*/ 318373 h 2528357"/>
                <a:gd name="connsiteX82" fmla="*/ 1827618 w 2616952"/>
                <a:gd name="connsiteY82" fmla="*/ 387068 h 2528357"/>
                <a:gd name="connsiteX83" fmla="*/ 1770305 w 2616952"/>
                <a:gd name="connsiteY83" fmla="*/ 395791 h 2528357"/>
                <a:gd name="connsiteX84" fmla="*/ 1517333 w 2616952"/>
                <a:gd name="connsiteY84" fmla="*/ 290636 h 2528357"/>
                <a:gd name="connsiteX85" fmla="*/ 1483258 w 2616952"/>
                <a:gd name="connsiteY85" fmla="*/ 246543 h 2528357"/>
                <a:gd name="connsiteX86" fmla="*/ 1483258 w 2616952"/>
                <a:gd name="connsiteY86" fmla="*/ 149430 h 2528357"/>
                <a:gd name="connsiteX87" fmla="*/ 1415108 w 2616952"/>
                <a:gd name="connsiteY87" fmla="*/ 81893 h 2528357"/>
                <a:gd name="connsiteX88" fmla="*/ 1109047 w 2616952"/>
                <a:gd name="connsiteY88" fmla="*/ 81893 h 2528357"/>
                <a:gd name="connsiteX89" fmla="*/ 1041715 w 2616952"/>
                <a:gd name="connsiteY89" fmla="*/ 150043 h 2528357"/>
                <a:gd name="connsiteX90" fmla="*/ 1041715 w 2616952"/>
                <a:gd name="connsiteY90" fmla="*/ 247156 h 2528357"/>
                <a:gd name="connsiteX91" fmla="*/ 1009752 w 2616952"/>
                <a:gd name="connsiteY91" fmla="*/ 290090 h 2528357"/>
                <a:gd name="connsiteX92" fmla="*/ 754122 w 2616952"/>
                <a:gd name="connsiteY92" fmla="*/ 396268 h 2528357"/>
                <a:gd name="connsiteX93" fmla="*/ 698785 w 2616952"/>
                <a:gd name="connsiteY93" fmla="*/ 388499 h 2528357"/>
                <a:gd name="connsiteX94" fmla="*/ 628386 w 2616952"/>
                <a:gd name="connsiteY94" fmla="*/ 318100 h 2528357"/>
                <a:gd name="connsiteX95" fmla="*/ 538428 w 2616952"/>
                <a:gd name="connsiteY95" fmla="*/ 317282 h 2528357"/>
                <a:gd name="connsiteX96" fmla="*/ 316669 w 2616952"/>
                <a:gd name="connsiteY96" fmla="*/ 539587 h 2528357"/>
                <a:gd name="connsiteX97" fmla="*/ 316669 w 2616952"/>
                <a:gd name="connsiteY97" fmla="*/ 629545 h 2528357"/>
                <a:gd name="connsiteX98" fmla="*/ 386932 w 2616952"/>
                <a:gd name="connsiteY98" fmla="*/ 700080 h 2528357"/>
                <a:gd name="connsiteX99" fmla="*/ 394496 w 2616952"/>
                <a:gd name="connsiteY99" fmla="*/ 757394 h 2528357"/>
                <a:gd name="connsiteX100" fmla="*/ 290431 w 2616952"/>
                <a:gd name="connsiteY100" fmla="*/ 1008798 h 2528357"/>
                <a:gd name="connsiteX101" fmla="*/ 242386 w 2616952"/>
                <a:gd name="connsiteY101" fmla="*/ 1044986 h 2528357"/>
                <a:gd name="connsiteX102" fmla="*/ 142955 w 2616952"/>
                <a:gd name="connsiteY102" fmla="*/ 1044986 h 2528357"/>
                <a:gd name="connsiteX103" fmla="*/ 81621 w 2616952"/>
                <a:gd name="connsiteY103" fmla="*/ 1105298 h 2528357"/>
                <a:gd name="connsiteX104" fmla="*/ 81621 w 2616952"/>
                <a:gd name="connsiteY104" fmla="*/ 1424785 h 2528357"/>
                <a:gd name="connsiteX105" fmla="*/ 142955 w 2616952"/>
                <a:gd name="connsiteY105" fmla="*/ 1485506 h 2528357"/>
                <a:gd name="connsiteX106" fmla="*/ 242454 w 2616952"/>
                <a:gd name="connsiteY106" fmla="*/ 1485506 h 2528357"/>
                <a:gd name="connsiteX107" fmla="*/ 290772 w 2616952"/>
                <a:gd name="connsiteY107" fmla="*/ 1521353 h 2528357"/>
                <a:gd name="connsiteX108" fmla="*/ 394701 w 2616952"/>
                <a:gd name="connsiteY108" fmla="*/ 1772758 h 2528357"/>
                <a:gd name="connsiteX109" fmla="*/ 385909 w 2616952"/>
                <a:gd name="connsiteY109" fmla="*/ 1832116 h 2528357"/>
                <a:gd name="connsiteX110" fmla="*/ 317350 w 2616952"/>
                <a:gd name="connsiteY110" fmla="*/ 1900743 h 2528357"/>
                <a:gd name="connsiteX111" fmla="*/ 316873 w 2616952"/>
                <a:gd name="connsiteY111" fmla="*/ 1990701 h 2528357"/>
                <a:gd name="connsiteX112" fmla="*/ 538633 w 2616952"/>
                <a:gd name="connsiteY112" fmla="*/ 2213005 h 2528357"/>
                <a:gd name="connsiteX113" fmla="*/ 628591 w 2616952"/>
                <a:gd name="connsiteY113" fmla="*/ 2213005 h 2528357"/>
                <a:gd name="connsiteX114" fmla="*/ 697150 w 2616952"/>
                <a:gd name="connsiteY114" fmla="*/ 2144379 h 2528357"/>
                <a:gd name="connsiteX115" fmla="*/ 756508 w 2616952"/>
                <a:gd name="connsiteY115" fmla="*/ 2135519 h 2528357"/>
                <a:gd name="connsiteX116" fmla="*/ 1007435 w 2616952"/>
                <a:gd name="connsiteY116" fmla="*/ 2239788 h 2528357"/>
                <a:gd name="connsiteX117" fmla="*/ 1042260 w 2616952"/>
                <a:gd name="connsiteY117" fmla="*/ 2285789 h 2528357"/>
                <a:gd name="connsiteX118" fmla="*/ 1042260 w 2616952"/>
                <a:gd name="connsiteY118" fmla="*/ 2382903 h 2528357"/>
                <a:gd name="connsiteX119" fmla="*/ 1106526 w 2616952"/>
                <a:gd name="connsiteY119" fmla="*/ 2448804 h 2528357"/>
                <a:gd name="connsiteX120" fmla="*/ 1420015 w 2616952"/>
                <a:gd name="connsiteY120" fmla="*/ 2448804 h 2528357"/>
                <a:gd name="connsiteX121" fmla="*/ 1483190 w 2616952"/>
                <a:gd name="connsiteY121" fmla="*/ 2384402 h 2528357"/>
                <a:gd name="connsiteX122" fmla="*/ 1483190 w 2616952"/>
                <a:gd name="connsiteY122" fmla="*/ 2300101 h 2528357"/>
                <a:gd name="connsiteX123" fmla="*/ 1530895 w 2616952"/>
                <a:gd name="connsiteY123" fmla="*/ 2236040 h 2528357"/>
                <a:gd name="connsiteX124" fmla="*/ 1659765 w 2616952"/>
                <a:gd name="connsiteY124" fmla="*/ 2192765 h 2528357"/>
                <a:gd name="connsiteX125" fmla="*/ 1568649 w 2616952"/>
                <a:gd name="connsiteY125" fmla="*/ 1974685 h 2528357"/>
                <a:gd name="connsiteX126" fmla="*/ 1545069 w 2616952"/>
                <a:gd name="connsiteY126" fmla="*/ 1982863 h 2528357"/>
                <a:gd name="connsiteX127" fmla="*/ 1104617 w 2616952"/>
                <a:gd name="connsiteY127" fmla="*/ 2020618 h 2528357"/>
                <a:gd name="connsiteX128" fmla="*/ 621980 w 2616952"/>
                <a:gd name="connsiteY128" fmla="*/ 840196 h 2528357"/>
                <a:gd name="connsiteX129" fmla="*/ 751465 w 2616952"/>
                <a:gd name="connsiteY129" fmla="*/ 690266 h 2528357"/>
                <a:gd name="connsiteX130" fmla="*/ 811641 w 2616952"/>
                <a:gd name="connsiteY130" fmla="*/ 685428 h 2528357"/>
                <a:gd name="connsiteX131" fmla="*/ 801691 w 2616952"/>
                <a:gd name="connsiteY131" fmla="*/ 747376 h 2528357"/>
                <a:gd name="connsiteX132" fmla="*/ 792286 w 2616952"/>
                <a:gd name="connsiteY132" fmla="*/ 755963 h 2528357"/>
                <a:gd name="connsiteX133" fmla="*/ 1033060 w 2616952"/>
                <a:gd name="connsiteY133" fmla="*/ 1921324 h 2528357"/>
                <a:gd name="connsiteX134" fmla="*/ 1071837 w 2616952"/>
                <a:gd name="connsiteY134" fmla="*/ 1933114 h 2528357"/>
                <a:gd name="connsiteX135" fmla="*/ 1071837 w 2616952"/>
                <a:gd name="connsiteY135" fmla="*/ 1904423 h 2528357"/>
                <a:gd name="connsiteX136" fmla="*/ 1072314 w 2616952"/>
                <a:gd name="connsiteY136" fmla="*/ 1567081 h 2528357"/>
                <a:gd name="connsiteX137" fmla="*/ 1049143 w 2616952"/>
                <a:gd name="connsiteY137" fmla="*/ 1530690 h 2528357"/>
                <a:gd name="connsiteX138" fmla="*/ 811914 w 2616952"/>
                <a:gd name="connsiteY138" fmla="*/ 1167519 h 2528357"/>
                <a:gd name="connsiteX139" fmla="*/ 1010843 w 2616952"/>
                <a:gd name="connsiteY139" fmla="*/ 772250 h 2528357"/>
                <a:gd name="connsiteX140" fmla="*/ 1115316 w 2616952"/>
                <a:gd name="connsiteY140" fmla="*/ 754872 h 2528357"/>
                <a:gd name="connsiteX141" fmla="*/ 1152595 w 2616952"/>
                <a:gd name="connsiteY141" fmla="*/ 851577 h 2528357"/>
                <a:gd name="connsiteX142" fmla="*/ 1152595 w 2616952"/>
                <a:gd name="connsiteY142" fmla="*/ 1119882 h 2528357"/>
                <a:gd name="connsiteX143" fmla="*/ 1256796 w 2616952"/>
                <a:gd name="connsiteY143" fmla="*/ 1234715 h 2528357"/>
                <a:gd name="connsiteX144" fmla="*/ 1370060 w 2616952"/>
                <a:gd name="connsiteY144" fmla="*/ 1138283 h 2528357"/>
                <a:gd name="connsiteX145" fmla="*/ 1372173 w 2616952"/>
                <a:gd name="connsiteY145" fmla="*/ 1105162 h 2528357"/>
                <a:gd name="connsiteX146" fmla="*/ 1371696 w 2616952"/>
                <a:gd name="connsiteY146" fmla="*/ 844558 h 2528357"/>
                <a:gd name="connsiteX147" fmla="*/ 1377898 w 2616952"/>
                <a:gd name="connsiteY147" fmla="*/ 794195 h 2528357"/>
                <a:gd name="connsiteX148" fmla="*/ 1455118 w 2616952"/>
                <a:gd name="connsiteY148" fmla="*/ 747372 h 2528357"/>
                <a:gd name="connsiteX149" fmla="*/ 1459677 w 2616952"/>
                <a:gd name="connsiteY149" fmla="*/ 748671 h 2528357"/>
                <a:gd name="connsiteX150" fmla="*/ 1523534 w 2616952"/>
                <a:gd name="connsiteY150" fmla="*/ 778929 h 2528357"/>
                <a:gd name="connsiteX151" fmla="*/ 1473649 w 2616952"/>
                <a:gd name="connsiteY151" fmla="*/ 1531576 h 2528357"/>
                <a:gd name="connsiteX152" fmla="*/ 1452249 w 2616952"/>
                <a:gd name="connsiteY152" fmla="*/ 1566332 h 2528357"/>
                <a:gd name="connsiteX153" fmla="*/ 1452726 w 2616952"/>
                <a:gd name="connsiteY153" fmla="*/ 1906263 h 2528357"/>
                <a:gd name="connsiteX154" fmla="*/ 1454090 w 2616952"/>
                <a:gd name="connsiteY154" fmla="*/ 1935295 h 2528357"/>
                <a:gd name="connsiteX155" fmla="*/ 1544797 w 2616952"/>
                <a:gd name="connsiteY155" fmla="*/ 1900743 h 2528357"/>
                <a:gd name="connsiteX156" fmla="*/ 1561970 w 2616952"/>
                <a:gd name="connsiteY156" fmla="*/ 1873960 h 2528357"/>
                <a:gd name="connsiteX157" fmla="*/ 1928889 w 2616952"/>
                <a:gd name="connsiteY157" fmla="*/ 1383895 h 2528357"/>
                <a:gd name="connsiteX158" fmla="*/ 1949334 w 2616952"/>
                <a:gd name="connsiteY158" fmla="*/ 1359565 h 2528357"/>
                <a:gd name="connsiteX159" fmla="*/ 1879480 w 2616952"/>
                <a:gd name="connsiteY159" fmla="*/ 950666 h 2528357"/>
                <a:gd name="connsiteX160" fmla="*/ 1157774 w 2616952"/>
                <a:gd name="connsiteY160" fmla="*/ 580272 h 2528357"/>
                <a:gd name="connsiteX161" fmla="*/ 943102 w 2616952"/>
                <a:gd name="connsiteY161" fmla="*/ 649717 h 2528357"/>
                <a:gd name="connsiteX162" fmla="*/ 883539 w 2616952"/>
                <a:gd name="connsiteY162" fmla="*/ 632543 h 2528357"/>
                <a:gd name="connsiteX163" fmla="*/ 911685 w 2616952"/>
                <a:gd name="connsiteY163" fmla="*/ 580204 h 2528357"/>
                <a:gd name="connsiteX164" fmla="*/ 1374150 w 2616952"/>
                <a:gd name="connsiteY164" fmla="*/ 503604 h 2528357"/>
                <a:gd name="connsiteX165" fmla="*/ 2030841 w 2616952"/>
                <a:gd name="connsiteY165" fmla="*/ 1239622 h 2528357"/>
                <a:gd name="connsiteX166" fmla="*/ 2030841 w 2616952"/>
                <a:gd name="connsiteY166" fmla="*/ 1360928 h 2528357"/>
                <a:gd name="connsiteX167" fmla="*/ 2425837 w 2616952"/>
                <a:gd name="connsiteY167" fmla="*/ 1478078 h 2528357"/>
                <a:gd name="connsiteX168" fmla="*/ 1376603 w 2616952"/>
                <a:gd name="connsiteY168" fmla="*/ 1949334 h 2528357"/>
                <a:gd name="connsiteX169" fmla="*/ 1376603 w 2616952"/>
                <a:gd name="connsiteY169" fmla="*/ 1919961 h 2528357"/>
                <a:gd name="connsiteX170" fmla="*/ 1375786 w 2616952"/>
                <a:gd name="connsiteY170" fmla="*/ 1541934 h 2528357"/>
                <a:gd name="connsiteX171" fmla="*/ 1423490 w 2616952"/>
                <a:gd name="connsiteY171" fmla="*/ 1469218 h 2528357"/>
                <a:gd name="connsiteX172" fmla="*/ 1636117 w 2616952"/>
                <a:gd name="connsiteY172" fmla="*/ 1173380 h 2528357"/>
                <a:gd name="connsiteX173" fmla="*/ 1485234 w 2616952"/>
                <a:gd name="connsiteY173" fmla="*/ 843739 h 2528357"/>
                <a:gd name="connsiteX174" fmla="*/ 1449591 w 2616952"/>
                <a:gd name="connsiteY174" fmla="*/ 823294 h 2528357"/>
                <a:gd name="connsiteX175" fmla="*/ 1449115 w 2616952"/>
                <a:gd name="connsiteY175" fmla="*/ 1103936 h 2528357"/>
                <a:gd name="connsiteX176" fmla="*/ 1437802 w 2616952"/>
                <a:gd name="connsiteY176" fmla="*/ 1178900 h 2528357"/>
                <a:gd name="connsiteX177" fmla="*/ 1227900 w 2616952"/>
                <a:gd name="connsiteY177" fmla="*/ 1306068 h 2528357"/>
                <a:gd name="connsiteX178" fmla="*/ 1076539 w 2616952"/>
                <a:gd name="connsiteY178" fmla="*/ 1120291 h 2528357"/>
                <a:gd name="connsiteX179" fmla="*/ 1076539 w 2616952"/>
                <a:gd name="connsiteY179" fmla="*/ 854507 h 2528357"/>
                <a:gd name="connsiteX180" fmla="*/ 1076539 w 2616952"/>
                <a:gd name="connsiteY180" fmla="*/ 822204 h 2528357"/>
                <a:gd name="connsiteX181" fmla="*/ 1040965 w 2616952"/>
                <a:gd name="connsiteY181" fmla="*/ 843467 h 2528357"/>
                <a:gd name="connsiteX182" fmla="*/ 889741 w 2616952"/>
                <a:gd name="connsiteY182" fmla="*/ 1172835 h 2528357"/>
                <a:gd name="connsiteX183" fmla="*/ 1111159 w 2616952"/>
                <a:gd name="connsiteY183" fmla="*/ 1473444 h 2528357"/>
                <a:gd name="connsiteX184" fmla="*/ 1149528 w 2616952"/>
                <a:gd name="connsiteY184" fmla="*/ 1531235 h 2528357"/>
                <a:gd name="connsiteX185" fmla="*/ 1149051 w 2616952"/>
                <a:gd name="connsiteY185" fmla="*/ 1919688 h 2528357"/>
                <a:gd name="connsiteX186" fmla="*/ 1149051 w 2616952"/>
                <a:gd name="connsiteY186" fmla="*/ 1949674 h 2528357"/>
                <a:gd name="connsiteX187" fmla="*/ 1376603 w 2616952"/>
                <a:gd name="connsiteY187" fmla="*/ 1949266 h 252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616952" h="2528357">
                  <a:moveTo>
                    <a:pt x="2616930" y="1934750"/>
                  </a:moveTo>
                  <a:cubicBezTo>
                    <a:pt x="2610115" y="1966235"/>
                    <a:pt x="2604935" y="1998061"/>
                    <a:pt x="2596485" y="2029069"/>
                  </a:cubicBezTo>
                  <a:cubicBezTo>
                    <a:pt x="2576639" y="2102455"/>
                    <a:pt x="2540511" y="2170426"/>
                    <a:pt x="2490784" y="2227930"/>
                  </a:cubicBezTo>
                  <a:cubicBezTo>
                    <a:pt x="2469998" y="2252260"/>
                    <a:pt x="2447850" y="2256212"/>
                    <a:pt x="2429450" y="2239584"/>
                  </a:cubicBezTo>
                  <a:cubicBezTo>
                    <a:pt x="2412276" y="2224046"/>
                    <a:pt x="2413366" y="2201965"/>
                    <a:pt x="2432448" y="2178249"/>
                  </a:cubicBezTo>
                  <a:cubicBezTo>
                    <a:pt x="2655502" y="1905650"/>
                    <a:pt x="2514228" y="1508950"/>
                    <a:pt x="2170071" y="1440936"/>
                  </a:cubicBezTo>
                  <a:cubicBezTo>
                    <a:pt x="1918462" y="1391187"/>
                    <a:pt x="1665762" y="1580030"/>
                    <a:pt x="1641978" y="1835455"/>
                  </a:cubicBezTo>
                  <a:cubicBezTo>
                    <a:pt x="1619353" y="2078478"/>
                    <a:pt x="1773439" y="2284631"/>
                    <a:pt x="2012577" y="2329882"/>
                  </a:cubicBezTo>
                  <a:cubicBezTo>
                    <a:pt x="2105602" y="2347533"/>
                    <a:pt x="2195151" y="2333494"/>
                    <a:pt x="2280951" y="2294103"/>
                  </a:cubicBezTo>
                  <a:cubicBezTo>
                    <a:pt x="2287766" y="2290969"/>
                    <a:pt x="2294581" y="2287288"/>
                    <a:pt x="2301396" y="2284154"/>
                  </a:cubicBezTo>
                  <a:cubicBezTo>
                    <a:pt x="2323681" y="2275226"/>
                    <a:pt x="2344467" y="2282245"/>
                    <a:pt x="2353599" y="2301396"/>
                  </a:cubicBezTo>
                  <a:cubicBezTo>
                    <a:pt x="2362731" y="2320546"/>
                    <a:pt x="2356052" y="2341468"/>
                    <a:pt x="2334448" y="2352917"/>
                  </a:cubicBezTo>
                  <a:cubicBezTo>
                    <a:pt x="2277379" y="2383602"/>
                    <a:pt x="2214882" y="2402884"/>
                    <a:pt x="2150444" y="2409686"/>
                  </a:cubicBezTo>
                  <a:cubicBezTo>
                    <a:pt x="1985044" y="2427064"/>
                    <a:pt x="1842271" y="2377383"/>
                    <a:pt x="1721100" y="2263641"/>
                  </a:cubicBezTo>
                  <a:cubicBezTo>
                    <a:pt x="1713688" y="2258217"/>
                    <a:pt x="1704238" y="2256392"/>
                    <a:pt x="1695339" y="2258666"/>
                  </a:cubicBezTo>
                  <a:cubicBezTo>
                    <a:pt x="1655131" y="2272296"/>
                    <a:pt x="1615377" y="2287039"/>
                    <a:pt x="1576078" y="2302895"/>
                  </a:cubicBezTo>
                  <a:cubicBezTo>
                    <a:pt x="1568140" y="2307073"/>
                    <a:pt x="1562471" y="2314565"/>
                    <a:pt x="1560608" y="2323340"/>
                  </a:cubicBezTo>
                  <a:cubicBezTo>
                    <a:pt x="1559368" y="2342896"/>
                    <a:pt x="1559118" y="2362503"/>
                    <a:pt x="1559858" y="2382085"/>
                  </a:cubicBezTo>
                  <a:cubicBezTo>
                    <a:pt x="1558904" y="2467477"/>
                    <a:pt x="1502612" y="2523973"/>
                    <a:pt x="1416744" y="2524791"/>
                  </a:cubicBezTo>
                  <a:cubicBezTo>
                    <a:pt x="1360656" y="2525268"/>
                    <a:pt x="1304568" y="2524791"/>
                    <a:pt x="1248481" y="2524791"/>
                  </a:cubicBezTo>
                  <a:cubicBezTo>
                    <a:pt x="1200776" y="2524791"/>
                    <a:pt x="1153072" y="2525336"/>
                    <a:pt x="1105367" y="2524791"/>
                  </a:cubicBezTo>
                  <a:cubicBezTo>
                    <a:pt x="1022496" y="2523564"/>
                    <a:pt x="966818" y="2467681"/>
                    <a:pt x="964978" y="2384743"/>
                  </a:cubicBezTo>
                  <a:cubicBezTo>
                    <a:pt x="964569" y="2364298"/>
                    <a:pt x="966341" y="2343853"/>
                    <a:pt x="964160" y="2323408"/>
                  </a:cubicBezTo>
                  <a:cubicBezTo>
                    <a:pt x="962223" y="2314627"/>
                    <a:pt x="956513" y="2307148"/>
                    <a:pt x="948554" y="2302963"/>
                  </a:cubicBezTo>
                  <a:cubicBezTo>
                    <a:pt x="883198" y="2274749"/>
                    <a:pt x="817025" y="2248443"/>
                    <a:pt x="751737" y="2220025"/>
                  </a:cubicBezTo>
                  <a:cubicBezTo>
                    <a:pt x="739198" y="2214573"/>
                    <a:pt x="732110" y="2215391"/>
                    <a:pt x="723319" y="2225068"/>
                  </a:cubicBezTo>
                  <a:cubicBezTo>
                    <a:pt x="708939" y="2240742"/>
                    <a:pt x="693674" y="2255599"/>
                    <a:pt x="678272" y="2270319"/>
                  </a:cubicBezTo>
                  <a:cubicBezTo>
                    <a:pt x="622594" y="2323340"/>
                    <a:pt x="543131" y="2324839"/>
                    <a:pt x="487930" y="2270796"/>
                  </a:cubicBezTo>
                  <a:cubicBezTo>
                    <a:pt x="410693" y="2195423"/>
                    <a:pt x="334320" y="2118959"/>
                    <a:pt x="258810" y="2041404"/>
                  </a:cubicBezTo>
                  <a:cubicBezTo>
                    <a:pt x="204290" y="1985112"/>
                    <a:pt x="205176" y="1905105"/>
                    <a:pt x="259900" y="1849085"/>
                  </a:cubicBezTo>
                  <a:cubicBezTo>
                    <a:pt x="278233" y="1830276"/>
                    <a:pt x="298132" y="1812966"/>
                    <a:pt x="312785" y="1799131"/>
                  </a:cubicBezTo>
                  <a:cubicBezTo>
                    <a:pt x="281981" y="1720078"/>
                    <a:pt x="253631" y="1646612"/>
                    <a:pt x="224190" y="1573556"/>
                  </a:cubicBezTo>
                  <a:cubicBezTo>
                    <a:pt x="219997" y="1567230"/>
                    <a:pt x="213146" y="1563165"/>
                    <a:pt x="205585" y="1562516"/>
                  </a:cubicBezTo>
                  <a:cubicBezTo>
                    <a:pt x="181869" y="1561152"/>
                    <a:pt x="157880" y="1562516"/>
                    <a:pt x="134232" y="1561698"/>
                  </a:cubicBezTo>
                  <a:cubicBezTo>
                    <a:pt x="63446" y="1559974"/>
                    <a:pt x="6471" y="1502999"/>
                    <a:pt x="4747" y="1432213"/>
                  </a:cubicBezTo>
                  <a:cubicBezTo>
                    <a:pt x="3294" y="1320674"/>
                    <a:pt x="3294" y="1209113"/>
                    <a:pt x="4747" y="1097530"/>
                  </a:cubicBezTo>
                  <a:cubicBezTo>
                    <a:pt x="6392" y="1026894"/>
                    <a:pt x="63126" y="969950"/>
                    <a:pt x="133755" y="968045"/>
                  </a:cubicBezTo>
                  <a:cubicBezTo>
                    <a:pt x="157539" y="967295"/>
                    <a:pt x="181460" y="969067"/>
                    <a:pt x="205108" y="967023"/>
                  </a:cubicBezTo>
                  <a:cubicBezTo>
                    <a:pt x="213898" y="965238"/>
                    <a:pt x="221412" y="959577"/>
                    <a:pt x="225553" y="951621"/>
                  </a:cubicBezTo>
                  <a:cubicBezTo>
                    <a:pt x="254176" y="880881"/>
                    <a:pt x="281572" y="809664"/>
                    <a:pt x="313398" y="728089"/>
                  </a:cubicBezTo>
                  <a:cubicBezTo>
                    <a:pt x="301472" y="717799"/>
                    <a:pt x="281231" y="702329"/>
                    <a:pt x="263376" y="684406"/>
                  </a:cubicBezTo>
                  <a:cubicBezTo>
                    <a:pt x="202859" y="623752"/>
                    <a:pt x="203064" y="544085"/>
                    <a:pt x="263376" y="482886"/>
                  </a:cubicBezTo>
                  <a:cubicBezTo>
                    <a:pt x="335796" y="409694"/>
                    <a:pt x="408490" y="336819"/>
                    <a:pt x="481455" y="264262"/>
                  </a:cubicBezTo>
                  <a:cubicBezTo>
                    <a:pt x="542790" y="203677"/>
                    <a:pt x="621503" y="204222"/>
                    <a:pt x="683043" y="264262"/>
                  </a:cubicBezTo>
                  <a:cubicBezTo>
                    <a:pt x="700557" y="281436"/>
                    <a:pt x="717117" y="308014"/>
                    <a:pt x="737154" y="311967"/>
                  </a:cubicBezTo>
                  <a:cubicBezTo>
                    <a:pt x="755963" y="315442"/>
                    <a:pt x="778861" y="293089"/>
                    <a:pt x="800737" y="284161"/>
                  </a:cubicBezTo>
                  <a:cubicBezTo>
                    <a:pt x="847079" y="265216"/>
                    <a:pt x="893421" y="246066"/>
                    <a:pt x="940785" y="230119"/>
                  </a:cubicBezTo>
                  <a:cubicBezTo>
                    <a:pt x="960003" y="223713"/>
                    <a:pt x="965932" y="215262"/>
                    <a:pt x="964705" y="196044"/>
                  </a:cubicBezTo>
                  <a:cubicBezTo>
                    <a:pt x="963160" y="173087"/>
                    <a:pt x="963524" y="150041"/>
                    <a:pt x="965796" y="127144"/>
                  </a:cubicBezTo>
                  <a:cubicBezTo>
                    <a:pt x="973429" y="57359"/>
                    <a:pt x="1024405" y="6792"/>
                    <a:pt x="1094190" y="5361"/>
                  </a:cubicBezTo>
                  <a:cubicBezTo>
                    <a:pt x="1205547" y="3089"/>
                    <a:pt x="1316858" y="3089"/>
                    <a:pt x="1428124" y="5361"/>
                  </a:cubicBezTo>
                  <a:cubicBezTo>
                    <a:pt x="1502612" y="6928"/>
                    <a:pt x="1555769" y="64174"/>
                    <a:pt x="1558495" y="139207"/>
                  </a:cubicBezTo>
                  <a:cubicBezTo>
                    <a:pt x="1559312" y="161356"/>
                    <a:pt x="1557404" y="183640"/>
                    <a:pt x="1559449" y="205585"/>
                  </a:cubicBezTo>
                  <a:cubicBezTo>
                    <a:pt x="1561114" y="214468"/>
                    <a:pt x="1566663" y="222142"/>
                    <a:pt x="1574578" y="226507"/>
                  </a:cubicBezTo>
                  <a:cubicBezTo>
                    <a:pt x="1640684" y="255084"/>
                    <a:pt x="1707198" y="282753"/>
                    <a:pt x="1774121" y="309513"/>
                  </a:cubicBezTo>
                  <a:cubicBezTo>
                    <a:pt x="1782036" y="312030"/>
                    <a:pt x="1790667" y="310800"/>
                    <a:pt x="1797564" y="306174"/>
                  </a:cubicBezTo>
                  <a:cubicBezTo>
                    <a:pt x="1815556" y="290636"/>
                    <a:pt x="1831299" y="272508"/>
                    <a:pt x="1848744" y="256288"/>
                  </a:cubicBezTo>
                  <a:cubicBezTo>
                    <a:pt x="1901016" y="207698"/>
                    <a:pt x="1979933" y="205380"/>
                    <a:pt x="2031386" y="254994"/>
                  </a:cubicBezTo>
                  <a:cubicBezTo>
                    <a:pt x="2112212" y="332866"/>
                    <a:pt x="2191538" y="412374"/>
                    <a:pt x="2269366" y="493518"/>
                  </a:cubicBezTo>
                  <a:cubicBezTo>
                    <a:pt x="2319046" y="545380"/>
                    <a:pt x="2317071" y="623616"/>
                    <a:pt x="2267662" y="676432"/>
                  </a:cubicBezTo>
                  <a:cubicBezTo>
                    <a:pt x="2248580" y="696877"/>
                    <a:pt x="2227522" y="715618"/>
                    <a:pt x="2210280" y="732246"/>
                  </a:cubicBezTo>
                  <a:cubicBezTo>
                    <a:pt x="2237540" y="800396"/>
                    <a:pt x="2264799" y="864389"/>
                    <a:pt x="2289538" y="929199"/>
                  </a:cubicBezTo>
                  <a:cubicBezTo>
                    <a:pt x="2303986" y="967023"/>
                    <a:pt x="2302486" y="967091"/>
                    <a:pt x="2342967" y="967840"/>
                  </a:cubicBezTo>
                  <a:cubicBezTo>
                    <a:pt x="2368387" y="968249"/>
                    <a:pt x="2394489" y="967227"/>
                    <a:pt x="2418886" y="972952"/>
                  </a:cubicBezTo>
                  <a:cubicBezTo>
                    <a:pt x="2477439" y="986789"/>
                    <a:pt x="2518746" y="1039136"/>
                    <a:pt x="2518589" y="1099301"/>
                  </a:cubicBezTo>
                  <a:cubicBezTo>
                    <a:pt x="2519407" y="1209159"/>
                    <a:pt x="2518589" y="1319084"/>
                    <a:pt x="2518589" y="1428942"/>
                  </a:cubicBezTo>
                  <a:cubicBezTo>
                    <a:pt x="2518589" y="1466697"/>
                    <a:pt x="2502915" y="1497977"/>
                    <a:pt x="2476405" y="1526056"/>
                  </a:cubicBezTo>
                  <a:cubicBezTo>
                    <a:pt x="2481175" y="1532325"/>
                    <a:pt x="2485400" y="1538322"/>
                    <a:pt x="2490035" y="1543979"/>
                  </a:cubicBezTo>
                  <a:cubicBezTo>
                    <a:pt x="2556108" y="1621577"/>
                    <a:pt x="2598039" y="1716808"/>
                    <a:pt x="2610660" y="1817941"/>
                  </a:cubicBezTo>
                  <a:cubicBezTo>
                    <a:pt x="2611758" y="1822770"/>
                    <a:pt x="2613286" y="1827491"/>
                    <a:pt x="2615226" y="1832048"/>
                  </a:cubicBezTo>
                  <a:close/>
                  <a:moveTo>
                    <a:pt x="2426110" y="1478146"/>
                  </a:moveTo>
                  <a:cubicBezTo>
                    <a:pt x="2432925" y="1457701"/>
                    <a:pt x="2443080" y="1441141"/>
                    <a:pt x="2443352" y="1424172"/>
                  </a:cubicBezTo>
                  <a:cubicBezTo>
                    <a:pt x="2444852" y="1318539"/>
                    <a:pt x="2444374" y="1212907"/>
                    <a:pt x="2443966" y="1107275"/>
                  </a:cubicBezTo>
                  <a:cubicBezTo>
                    <a:pt x="2443966" y="1068225"/>
                    <a:pt x="2420931" y="1045940"/>
                    <a:pt x="2382017" y="1044986"/>
                  </a:cubicBezTo>
                  <a:cubicBezTo>
                    <a:pt x="2348828" y="1044372"/>
                    <a:pt x="2315639" y="1044509"/>
                    <a:pt x="2282518" y="1044986"/>
                  </a:cubicBezTo>
                  <a:cubicBezTo>
                    <a:pt x="2257916" y="1045327"/>
                    <a:pt x="2241628" y="1034627"/>
                    <a:pt x="2235631" y="1010911"/>
                  </a:cubicBezTo>
                  <a:cubicBezTo>
                    <a:pt x="2212501" y="921670"/>
                    <a:pt x="2177040" y="836090"/>
                    <a:pt x="2130272" y="756644"/>
                  </a:cubicBezTo>
                  <a:cubicBezTo>
                    <a:pt x="2117460" y="734700"/>
                    <a:pt x="2120935" y="716640"/>
                    <a:pt x="2138586" y="699466"/>
                  </a:cubicBezTo>
                  <a:cubicBezTo>
                    <a:pt x="2161711" y="676750"/>
                    <a:pt x="2184428" y="653852"/>
                    <a:pt x="2206736" y="630771"/>
                  </a:cubicBezTo>
                  <a:cubicBezTo>
                    <a:pt x="2236449" y="600172"/>
                    <a:pt x="2237267" y="568823"/>
                    <a:pt x="2207690" y="538837"/>
                  </a:cubicBezTo>
                  <a:cubicBezTo>
                    <a:pt x="2134997" y="464963"/>
                    <a:pt x="2061645" y="391475"/>
                    <a:pt x="1987634" y="318373"/>
                  </a:cubicBezTo>
                  <a:cubicBezTo>
                    <a:pt x="1958057" y="289000"/>
                    <a:pt x="1925346" y="289477"/>
                    <a:pt x="1895768" y="318373"/>
                  </a:cubicBezTo>
                  <a:cubicBezTo>
                    <a:pt x="1872665" y="340999"/>
                    <a:pt x="1849699" y="363829"/>
                    <a:pt x="1827618" y="387068"/>
                  </a:cubicBezTo>
                  <a:cubicBezTo>
                    <a:pt x="1810377" y="404923"/>
                    <a:pt x="1791568" y="408467"/>
                    <a:pt x="1770305" y="395791"/>
                  </a:cubicBezTo>
                  <a:cubicBezTo>
                    <a:pt x="1691188" y="349332"/>
                    <a:pt x="1606070" y="313950"/>
                    <a:pt x="1517333" y="290636"/>
                  </a:cubicBezTo>
                  <a:cubicBezTo>
                    <a:pt x="1494298" y="284434"/>
                    <a:pt x="1483258" y="270600"/>
                    <a:pt x="1483258" y="246543"/>
                  </a:cubicBezTo>
                  <a:cubicBezTo>
                    <a:pt x="1483757" y="214194"/>
                    <a:pt x="1483757" y="181823"/>
                    <a:pt x="1483258" y="149430"/>
                  </a:cubicBezTo>
                  <a:cubicBezTo>
                    <a:pt x="1482644" y="104314"/>
                    <a:pt x="1460768" y="82098"/>
                    <a:pt x="1415108" y="81893"/>
                  </a:cubicBezTo>
                  <a:cubicBezTo>
                    <a:pt x="1313110" y="81484"/>
                    <a:pt x="1211090" y="81484"/>
                    <a:pt x="1109047" y="81893"/>
                  </a:cubicBezTo>
                  <a:cubicBezTo>
                    <a:pt x="1064068" y="81893"/>
                    <a:pt x="1042396" y="104519"/>
                    <a:pt x="1041715" y="150043"/>
                  </a:cubicBezTo>
                  <a:cubicBezTo>
                    <a:pt x="1041237" y="182414"/>
                    <a:pt x="1041715" y="214785"/>
                    <a:pt x="1041715" y="247156"/>
                  </a:cubicBezTo>
                  <a:cubicBezTo>
                    <a:pt x="1041715" y="269714"/>
                    <a:pt x="1032037" y="284161"/>
                    <a:pt x="1009752" y="290090"/>
                  </a:cubicBezTo>
                  <a:cubicBezTo>
                    <a:pt x="920129" y="313749"/>
                    <a:pt x="834134" y="349468"/>
                    <a:pt x="754122" y="396268"/>
                  </a:cubicBezTo>
                  <a:cubicBezTo>
                    <a:pt x="733678" y="408126"/>
                    <a:pt x="715414" y="405400"/>
                    <a:pt x="698785" y="388499"/>
                  </a:cubicBezTo>
                  <a:cubicBezTo>
                    <a:pt x="675478" y="364851"/>
                    <a:pt x="652170" y="341203"/>
                    <a:pt x="628386" y="318100"/>
                  </a:cubicBezTo>
                  <a:cubicBezTo>
                    <a:pt x="599559" y="290022"/>
                    <a:pt x="566643" y="289273"/>
                    <a:pt x="538428" y="317282"/>
                  </a:cubicBezTo>
                  <a:cubicBezTo>
                    <a:pt x="464145" y="391020"/>
                    <a:pt x="390225" y="465122"/>
                    <a:pt x="316669" y="539587"/>
                  </a:cubicBezTo>
                  <a:cubicBezTo>
                    <a:pt x="287978" y="568619"/>
                    <a:pt x="288387" y="600308"/>
                    <a:pt x="316669" y="629545"/>
                  </a:cubicBezTo>
                  <a:cubicBezTo>
                    <a:pt x="339704" y="653465"/>
                    <a:pt x="363216" y="676909"/>
                    <a:pt x="386932" y="700080"/>
                  </a:cubicBezTo>
                  <a:cubicBezTo>
                    <a:pt x="404787" y="717458"/>
                    <a:pt x="407376" y="735790"/>
                    <a:pt x="394496" y="757394"/>
                  </a:cubicBezTo>
                  <a:cubicBezTo>
                    <a:pt x="348357" y="835983"/>
                    <a:pt x="313335" y="920590"/>
                    <a:pt x="290431" y="1008798"/>
                  </a:cubicBezTo>
                  <a:cubicBezTo>
                    <a:pt x="283617" y="1034150"/>
                    <a:pt x="268146" y="1045395"/>
                    <a:pt x="242386" y="1044986"/>
                  </a:cubicBezTo>
                  <a:cubicBezTo>
                    <a:pt x="209265" y="1044509"/>
                    <a:pt x="176076" y="1044441"/>
                    <a:pt x="142955" y="1044986"/>
                  </a:cubicBezTo>
                  <a:cubicBezTo>
                    <a:pt x="105473" y="1045667"/>
                    <a:pt x="81621" y="1068225"/>
                    <a:pt x="81621" y="1105298"/>
                  </a:cubicBezTo>
                  <a:cubicBezTo>
                    <a:pt x="81030" y="1211794"/>
                    <a:pt x="81030" y="1318289"/>
                    <a:pt x="81621" y="1424785"/>
                  </a:cubicBezTo>
                  <a:cubicBezTo>
                    <a:pt x="81621" y="1461995"/>
                    <a:pt x="105405" y="1484756"/>
                    <a:pt x="142955" y="1485506"/>
                  </a:cubicBezTo>
                  <a:cubicBezTo>
                    <a:pt x="176121" y="1486097"/>
                    <a:pt x="209288" y="1486097"/>
                    <a:pt x="242454" y="1485506"/>
                  </a:cubicBezTo>
                  <a:cubicBezTo>
                    <a:pt x="268146" y="1485097"/>
                    <a:pt x="284162" y="1495933"/>
                    <a:pt x="290772" y="1521353"/>
                  </a:cubicBezTo>
                  <a:cubicBezTo>
                    <a:pt x="313576" y="1609573"/>
                    <a:pt x="348554" y="1694188"/>
                    <a:pt x="394701" y="1772758"/>
                  </a:cubicBezTo>
                  <a:cubicBezTo>
                    <a:pt x="408331" y="1795724"/>
                    <a:pt x="404378" y="1814261"/>
                    <a:pt x="385909" y="1832116"/>
                  </a:cubicBezTo>
                  <a:cubicBezTo>
                    <a:pt x="362647" y="1854560"/>
                    <a:pt x="339794" y="1877436"/>
                    <a:pt x="317350" y="1900743"/>
                  </a:cubicBezTo>
                  <a:cubicBezTo>
                    <a:pt x="289000" y="1930047"/>
                    <a:pt x="288319" y="1962078"/>
                    <a:pt x="316873" y="1990701"/>
                  </a:cubicBezTo>
                  <a:cubicBezTo>
                    <a:pt x="390339" y="2065166"/>
                    <a:pt x="464259" y="2139267"/>
                    <a:pt x="538633" y="2213005"/>
                  </a:cubicBezTo>
                  <a:cubicBezTo>
                    <a:pt x="567051" y="2241151"/>
                    <a:pt x="599968" y="2240674"/>
                    <a:pt x="628591" y="2213005"/>
                  </a:cubicBezTo>
                  <a:cubicBezTo>
                    <a:pt x="651830" y="2190516"/>
                    <a:pt x="674864" y="2167754"/>
                    <a:pt x="697150" y="2144379"/>
                  </a:cubicBezTo>
                  <a:cubicBezTo>
                    <a:pt x="715073" y="2125501"/>
                    <a:pt x="734155" y="2122366"/>
                    <a:pt x="756508" y="2135519"/>
                  </a:cubicBezTo>
                  <a:cubicBezTo>
                    <a:pt x="834977" y="2181611"/>
                    <a:pt x="919410" y="2216696"/>
                    <a:pt x="1007435" y="2239788"/>
                  </a:cubicBezTo>
                  <a:cubicBezTo>
                    <a:pt x="1031765" y="2246194"/>
                    <a:pt x="1042669" y="2260846"/>
                    <a:pt x="1042260" y="2285789"/>
                  </a:cubicBezTo>
                  <a:cubicBezTo>
                    <a:pt x="1041715" y="2318092"/>
                    <a:pt x="1041647" y="2350532"/>
                    <a:pt x="1042260" y="2382903"/>
                  </a:cubicBezTo>
                  <a:cubicBezTo>
                    <a:pt x="1043146" y="2425633"/>
                    <a:pt x="1064750" y="2448531"/>
                    <a:pt x="1106526" y="2448804"/>
                  </a:cubicBezTo>
                  <a:cubicBezTo>
                    <a:pt x="1211022" y="2449485"/>
                    <a:pt x="1315518" y="2449485"/>
                    <a:pt x="1420015" y="2448804"/>
                  </a:cubicBezTo>
                  <a:cubicBezTo>
                    <a:pt x="1460291" y="2448804"/>
                    <a:pt x="1482235" y="2425156"/>
                    <a:pt x="1483190" y="2384402"/>
                  </a:cubicBezTo>
                  <a:cubicBezTo>
                    <a:pt x="1483871" y="2356324"/>
                    <a:pt x="1483190" y="2328178"/>
                    <a:pt x="1483190" y="2300101"/>
                  </a:cubicBezTo>
                  <a:cubicBezTo>
                    <a:pt x="1483190" y="2253214"/>
                    <a:pt x="1486937" y="2249534"/>
                    <a:pt x="1530895" y="2236040"/>
                  </a:cubicBezTo>
                  <a:cubicBezTo>
                    <a:pt x="1573420" y="2223023"/>
                    <a:pt x="1615331" y="2207758"/>
                    <a:pt x="1659765" y="2192765"/>
                  </a:cubicBezTo>
                  <a:cubicBezTo>
                    <a:pt x="1613976" y="2127518"/>
                    <a:pt x="1582889" y="2053113"/>
                    <a:pt x="1568649" y="1974685"/>
                  </a:cubicBezTo>
                  <a:cubicBezTo>
                    <a:pt x="1559244" y="1977957"/>
                    <a:pt x="1552021" y="1980069"/>
                    <a:pt x="1545069" y="1982863"/>
                  </a:cubicBezTo>
                  <a:cubicBezTo>
                    <a:pt x="1405369" y="2039369"/>
                    <a:pt x="1251896" y="2052524"/>
                    <a:pt x="1104617" y="2020618"/>
                  </a:cubicBezTo>
                  <a:cubicBezTo>
                    <a:pt x="572503" y="1908308"/>
                    <a:pt x="320894" y="1294005"/>
                    <a:pt x="621980" y="840196"/>
                  </a:cubicBezTo>
                  <a:cubicBezTo>
                    <a:pt x="658304" y="785676"/>
                    <a:pt x="706895" y="738721"/>
                    <a:pt x="751465" y="690266"/>
                  </a:cubicBezTo>
                  <a:cubicBezTo>
                    <a:pt x="771910" y="667845"/>
                    <a:pt x="795217" y="668049"/>
                    <a:pt x="811641" y="685428"/>
                  </a:cubicBezTo>
                  <a:cubicBezTo>
                    <a:pt x="828065" y="702806"/>
                    <a:pt x="824522" y="725909"/>
                    <a:pt x="801691" y="747376"/>
                  </a:cubicBezTo>
                  <a:lnTo>
                    <a:pt x="792286" y="755963"/>
                  </a:lnTo>
                  <a:cubicBezTo>
                    <a:pt x="408944" y="1110342"/>
                    <a:pt x="540950" y="1748769"/>
                    <a:pt x="1033060" y="1921324"/>
                  </a:cubicBezTo>
                  <a:cubicBezTo>
                    <a:pt x="1044713" y="1925413"/>
                    <a:pt x="1056708" y="1928548"/>
                    <a:pt x="1071837" y="1933114"/>
                  </a:cubicBezTo>
                  <a:lnTo>
                    <a:pt x="1071837" y="1904423"/>
                  </a:lnTo>
                  <a:cubicBezTo>
                    <a:pt x="1071837" y="1791976"/>
                    <a:pt x="1071360" y="1679529"/>
                    <a:pt x="1072314" y="1567081"/>
                  </a:cubicBezTo>
                  <a:cubicBezTo>
                    <a:pt x="1072314" y="1548000"/>
                    <a:pt x="1065499" y="1539822"/>
                    <a:pt x="1049143" y="1530690"/>
                  </a:cubicBezTo>
                  <a:cubicBezTo>
                    <a:pt x="905415" y="1452385"/>
                    <a:pt x="822068" y="1331079"/>
                    <a:pt x="811914" y="1167519"/>
                  </a:cubicBezTo>
                  <a:cubicBezTo>
                    <a:pt x="801555" y="999530"/>
                    <a:pt x="871885" y="866910"/>
                    <a:pt x="1010843" y="772250"/>
                  </a:cubicBezTo>
                  <a:cubicBezTo>
                    <a:pt x="1042192" y="750919"/>
                    <a:pt x="1076948" y="732996"/>
                    <a:pt x="1115316" y="754872"/>
                  </a:cubicBezTo>
                  <a:cubicBezTo>
                    <a:pt x="1153685" y="776748"/>
                    <a:pt x="1152799" y="814163"/>
                    <a:pt x="1152595" y="851577"/>
                  </a:cubicBezTo>
                  <a:cubicBezTo>
                    <a:pt x="1152117" y="940989"/>
                    <a:pt x="1151231" y="1030470"/>
                    <a:pt x="1152595" y="1119882"/>
                  </a:cubicBezTo>
                  <a:cubicBezTo>
                    <a:pt x="1154674" y="1178450"/>
                    <a:pt x="1198705" y="1226973"/>
                    <a:pt x="1256796" y="1234715"/>
                  </a:cubicBezTo>
                  <a:cubicBezTo>
                    <a:pt x="1303546" y="1239622"/>
                    <a:pt x="1359020" y="1192598"/>
                    <a:pt x="1370060" y="1138283"/>
                  </a:cubicBezTo>
                  <a:cubicBezTo>
                    <a:pt x="1371857" y="1127340"/>
                    <a:pt x="1372565" y="1116245"/>
                    <a:pt x="1372173" y="1105162"/>
                  </a:cubicBezTo>
                  <a:cubicBezTo>
                    <a:pt x="1372173" y="1018340"/>
                    <a:pt x="1371356" y="931449"/>
                    <a:pt x="1371696" y="844558"/>
                  </a:cubicBezTo>
                  <a:cubicBezTo>
                    <a:pt x="1371460" y="827566"/>
                    <a:pt x="1373546" y="810622"/>
                    <a:pt x="1377898" y="794195"/>
                  </a:cubicBezTo>
                  <a:cubicBezTo>
                    <a:pt x="1386292" y="759941"/>
                    <a:pt x="1420864" y="738978"/>
                    <a:pt x="1455118" y="747372"/>
                  </a:cubicBezTo>
                  <a:cubicBezTo>
                    <a:pt x="1456654" y="747749"/>
                    <a:pt x="1458174" y="748182"/>
                    <a:pt x="1459677" y="748671"/>
                  </a:cubicBezTo>
                  <a:cubicBezTo>
                    <a:pt x="1482379" y="755448"/>
                    <a:pt x="1503912" y="765652"/>
                    <a:pt x="1523534" y="778929"/>
                  </a:cubicBezTo>
                  <a:cubicBezTo>
                    <a:pt x="1797700" y="967091"/>
                    <a:pt x="1770237" y="1381101"/>
                    <a:pt x="1473649" y="1531576"/>
                  </a:cubicBezTo>
                  <a:cubicBezTo>
                    <a:pt x="1457429" y="1539822"/>
                    <a:pt x="1452181" y="1548749"/>
                    <a:pt x="1452249" y="1566332"/>
                  </a:cubicBezTo>
                  <a:cubicBezTo>
                    <a:pt x="1452999" y="1679665"/>
                    <a:pt x="1452658" y="1792930"/>
                    <a:pt x="1452726" y="1906263"/>
                  </a:cubicBezTo>
                  <a:cubicBezTo>
                    <a:pt x="1452726" y="1914373"/>
                    <a:pt x="1453476" y="1922483"/>
                    <a:pt x="1454090" y="1935295"/>
                  </a:cubicBezTo>
                  <a:cubicBezTo>
                    <a:pt x="1486529" y="1922823"/>
                    <a:pt x="1515424" y="1911034"/>
                    <a:pt x="1544797" y="1900743"/>
                  </a:cubicBezTo>
                  <a:cubicBezTo>
                    <a:pt x="1558426" y="1895904"/>
                    <a:pt x="1561357" y="1887522"/>
                    <a:pt x="1561970" y="1873960"/>
                  </a:cubicBezTo>
                  <a:cubicBezTo>
                    <a:pt x="1573079" y="1640956"/>
                    <a:pt x="1709447" y="1458860"/>
                    <a:pt x="1928889" y="1383895"/>
                  </a:cubicBezTo>
                  <a:cubicBezTo>
                    <a:pt x="1941633" y="1379533"/>
                    <a:pt x="1947426" y="1374013"/>
                    <a:pt x="1949334" y="1359565"/>
                  </a:cubicBezTo>
                  <a:cubicBezTo>
                    <a:pt x="1967122" y="1216451"/>
                    <a:pt x="1945245" y="1079606"/>
                    <a:pt x="1879480" y="950666"/>
                  </a:cubicBezTo>
                  <a:cubicBezTo>
                    <a:pt x="1744183" y="684262"/>
                    <a:pt x="1453096" y="534871"/>
                    <a:pt x="1157774" y="580272"/>
                  </a:cubicBezTo>
                  <a:cubicBezTo>
                    <a:pt x="1083003" y="591957"/>
                    <a:pt x="1010550" y="615395"/>
                    <a:pt x="943102" y="649717"/>
                  </a:cubicBezTo>
                  <a:cubicBezTo>
                    <a:pt x="916456" y="663347"/>
                    <a:pt x="891990" y="655442"/>
                    <a:pt x="883539" y="632543"/>
                  </a:cubicBezTo>
                  <a:cubicBezTo>
                    <a:pt x="875634" y="611280"/>
                    <a:pt x="884902" y="593698"/>
                    <a:pt x="911685" y="580204"/>
                  </a:cubicBezTo>
                  <a:cubicBezTo>
                    <a:pt x="1054046" y="506966"/>
                    <a:pt x="1215777" y="480178"/>
                    <a:pt x="1374150" y="503604"/>
                  </a:cubicBezTo>
                  <a:cubicBezTo>
                    <a:pt x="1739092" y="555193"/>
                    <a:pt x="2020891" y="870590"/>
                    <a:pt x="2030841" y="1239622"/>
                  </a:cubicBezTo>
                  <a:cubicBezTo>
                    <a:pt x="2031931" y="1279353"/>
                    <a:pt x="2030841" y="1319152"/>
                    <a:pt x="2030841" y="1360928"/>
                  </a:cubicBezTo>
                  <a:cubicBezTo>
                    <a:pt x="2174637" y="1345799"/>
                    <a:pt x="2305008" y="1384168"/>
                    <a:pt x="2425837" y="1478078"/>
                  </a:cubicBezTo>
                  <a:close/>
                  <a:moveTo>
                    <a:pt x="1376603" y="1949334"/>
                  </a:moveTo>
                  <a:lnTo>
                    <a:pt x="1376603" y="1919961"/>
                  </a:lnTo>
                  <a:cubicBezTo>
                    <a:pt x="1376603" y="1793952"/>
                    <a:pt x="1377966" y="1667807"/>
                    <a:pt x="1375786" y="1541934"/>
                  </a:cubicBezTo>
                  <a:cubicBezTo>
                    <a:pt x="1375172" y="1503702"/>
                    <a:pt x="1388393" y="1485166"/>
                    <a:pt x="1423490" y="1469218"/>
                  </a:cubicBezTo>
                  <a:cubicBezTo>
                    <a:pt x="1549363" y="1411564"/>
                    <a:pt x="1622760" y="1311043"/>
                    <a:pt x="1636117" y="1173380"/>
                  </a:cubicBezTo>
                  <a:cubicBezTo>
                    <a:pt x="1649475" y="1035718"/>
                    <a:pt x="1595228" y="926064"/>
                    <a:pt x="1485234" y="843739"/>
                  </a:cubicBezTo>
                  <a:cubicBezTo>
                    <a:pt x="1473748" y="836258"/>
                    <a:pt x="1461848" y="829432"/>
                    <a:pt x="1449591" y="823294"/>
                  </a:cubicBezTo>
                  <a:cubicBezTo>
                    <a:pt x="1449591" y="920135"/>
                    <a:pt x="1450409" y="1012069"/>
                    <a:pt x="1449115" y="1103936"/>
                  </a:cubicBezTo>
                  <a:cubicBezTo>
                    <a:pt x="1449156" y="1129352"/>
                    <a:pt x="1445341" y="1154628"/>
                    <a:pt x="1437802" y="1178900"/>
                  </a:cubicBezTo>
                  <a:cubicBezTo>
                    <a:pt x="1407884" y="1268585"/>
                    <a:pt x="1312474" y="1325014"/>
                    <a:pt x="1227900" y="1306068"/>
                  </a:cubicBezTo>
                  <a:cubicBezTo>
                    <a:pt x="1143327" y="1287122"/>
                    <a:pt x="1077970" y="1208068"/>
                    <a:pt x="1076539" y="1120291"/>
                  </a:cubicBezTo>
                  <a:cubicBezTo>
                    <a:pt x="1075109" y="1032514"/>
                    <a:pt x="1076539" y="943102"/>
                    <a:pt x="1076539" y="854507"/>
                  </a:cubicBezTo>
                  <a:lnTo>
                    <a:pt x="1076539" y="822204"/>
                  </a:lnTo>
                  <a:cubicBezTo>
                    <a:pt x="1064323" y="828674"/>
                    <a:pt x="1052449" y="835771"/>
                    <a:pt x="1040965" y="843467"/>
                  </a:cubicBezTo>
                  <a:cubicBezTo>
                    <a:pt x="930699" y="925247"/>
                    <a:pt x="876247" y="1035990"/>
                    <a:pt x="889741" y="1172835"/>
                  </a:cubicBezTo>
                  <a:cubicBezTo>
                    <a:pt x="903371" y="1314655"/>
                    <a:pt x="980585" y="1415857"/>
                    <a:pt x="1111159" y="1473444"/>
                  </a:cubicBezTo>
                  <a:cubicBezTo>
                    <a:pt x="1138419" y="1485575"/>
                    <a:pt x="1149801" y="1501317"/>
                    <a:pt x="1149528" y="1531235"/>
                  </a:cubicBezTo>
                  <a:cubicBezTo>
                    <a:pt x="1148438" y="1660719"/>
                    <a:pt x="1149051" y="1790204"/>
                    <a:pt x="1149051" y="1919688"/>
                  </a:cubicBezTo>
                  <a:lnTo>
                    <a:pt x="1149051" y="1949674"/>
                  </a:lnTo>
                  <a:cubicBezTo>
                    <a:pt x="1224298" y="1963350"/>
                    <a:pt x="1301406" y="1963212"/>
                    <a:pt x="1376603" y="194926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BC3FBA-0032-4674-A9F9-CE77D01C5992}"/>
                </a:ext>
              </a:extLst>
            </p:cNvPr>
            <p:cNvSpPr/>
            <p:nvPr/>
          </p:nvSpPr>
          <p:spPr>
            <a:xfrm>
              <a:off x="8026809" y="-2329299"/>
              <a:ext cx="606533" cy="524753"/>
            </a:xfrm>
            <a:custGeom>
              <a:avLst/>
              <a:gdLst>
                <a:gd name="connsiteX0" fmla="*/ 240920 w 606533"/>
                <a:gd name="connsiteY0" fmla="*/ 208816 h 524753"/>
                <a:gd name="connsiteX1" fmla="*/ 332991 w 606533"/>
                <a:gd name="connsiteY1" fmla="*/ 99163 h 524753"/>
                <a:gd name="connsiteX2" fmla="*/ 377493 w 606533"/>
                <a:gd name="connsiteY2" fmla="*/ 46619 h 524753"/>
                <a:gd name="connsiteX3" fmla="*/ 556931 w 606533"/>
                <a:gd name="connsiteY3" fmla="*/ 32989 h 524753"/>
                <a:gd name="connsiteX4" fmla="*/ 578194 w 606533"/>
                <a:gd name="connsiteY4" fmla="*/ 213586 h 524753"/>
                <a:gd name="connsiteX5" fmla="*/ 350846 w 606533"/>
                <a:gd name="connsiteY5" fmla="*/ 485504 h 524753"/>
                <a:gd name="connsiteX6" fmla="*/ 173657 w 606533"/>
                <a:gd name="connsiteY6" fmla="*/ 496885 h 524753"/>
                <a:gd name="connsiteX7" fmla="*/ 47511 w 606533"/>
                <a:gd name="connsiteY7" fmla="*/ 389481 h 524753"/>
                <a:gd name="connsiteX8" fmla="*/ 36879 w 606533"/>
                <a:gd name="connsiteY8" fmla="*/ 204451 h 524753"/>
                <a:gd name="connsiteX9" fmla="*/ 215296 w 606533"/>
                <a:gd name="connsiteY9" fmla="*/ 188303 h 524753"/>
                <a:gd name="connsiteX10" fmla="*/ 240920 w 606533"/>
                <a:gd name="connsiteY10" fmla="*/ 208816 h 524753"/>
                <a:gd name="connsiteX11" fmla="*/ 532942 w 606533"/>
                <a:gd name="connsiteY11" fmla="*/ 134601 h 524753"/>
                <a:gd name="connsiteX12" fmla="*/ 510249 w 606533"/>
                <a:gd name="connsiteY12" fmla="*/ 94733 h 524753"/>
                <a:gd name="connsiteX13" fmla="*/ 427924 w 606533"/>
                <a:gd name="connsiteY13" fmla="*/ 105092 h 524753"/>
                <a:gd name="connsiteX14" fmla="*/ 280379 w 606533"/>
                <a:gd name="connsiteY14" fmla="*/ 281123 h 524753"/>
                <a:gd name="connsiteX15" fmla="*/ 212979 w 606533"/>
                <a:gd name="connsiteY15" fmla="*/ 286370 h 524753"/>
                <a:gd name="connsiteX16" fmla="*/ 172089 w 606533"/>
                <a:gd name="connsiteY16" fmla="*/ 251750 h 524753"/>
                <a:gd name="connsiteX17" fmla="*/ 92558 w 606533"/>
                <a:gd name="connsiteY17" fmla="*/ 255771 h 524753"/>
                <a:gd name="connsiteX18" fmla="*/ 101759 w 606533"/>
                <a:gd name="connsiteY18" fmla="*/ 334893 h 524753"/>
                <a:gd name="connsiteX19" fmla="*/ 218295 w 606533"/>
                <a:gd name="connsiteY19" fmla="*/ 434187 h 524753"/>
                <a:gd name="connsiteX20" fmla="*/ 300961 w 606533"/>
                <a:gd name="connsiteY20" fmla="*/ 426759 h 524753"/>
                <a:gd name="connsiteX21" fmla="*/ 512225 w 606533"/>
                <a:gd name="connsiteY21" fmla="*/ 174127 h 524753"/>
                <a:gd name="connsiteX22" fmla="*/ 532942 w 606533"/>
                <a:gd name="connsiteY22" fmla="*/ 134601 h 5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6533" h="524753">
                  <a:moveTo>
                    <a:pt x="240920" y="208816"/>
                  </a:moveTo>
                  <a:lnTo>
                    <a:pt x="332991" y="99163"/>
                  </a:lnTo>
                  <a:cubicBezTo>
                    <a:pt x="347780" y="81648"/>
                    <a:pt x="361886" y="63452"/>
                    <a:pt x="377493" y="46619"/>
                  </a:cubicBezTo>
                  <a:cubicBezTo>
                    <a:pt x="424176" y="-4895"/>
                    <a:pt x="503003" y="-10882"/>
                    <a:pt x="556931" y="32989"/>
                  </a:cubicBezTo>
                  <a:cubicBezTo>
                    <a:pt x="611792" y="78105"/>
                    <a:pt x="623172" y="157703"/>
                    <a:pt x="578194" y="213586"/>
                  </a:cubicBezTo>
                  <a:cubicBezTo>
                    <a:pt x="504183" y="305634"/>
                    <a:pt x="428401" y="396273"/>
                    <a:pt x="350846" y="485504"/>
                  </a:cubicBezTo>
                  <a:cubicBezTo>
                    <a:pt x="305322" y="537843"/>
                    <a:pt x="228176" y="541251"/>
                    <a:pt x="173657" y="496885"/>
                  </a:cubicBezTo>
                  <a:cubicBezTo>
                    <a:pt x="130858" y="462083"/>
                    <a:pt x="88810" y="426282"/>
                    <a:pt x="47511" y="389481"/>
                  </a:cubicBezTo>
                  <a:cubicBezTo>
                    <a:pt x="-6519" y="341322"/>
                    <a:pt x="-11280" y="258482"/>
                    <a:pt x="36879" y="204451"/>
                  </a:cubicBezTo>
                  <a:cubicBezTo>
                    <a:pt x="82815" y="152914"/>
                    <a:pt x="160854" y="145851"/>
                    <a:pt x="215296" y="188303"/>
                  </a:cubicBezTo>
                  <a:cubicBezTo>
                    <a:pt x="223270" y="194300"/>
                    <a:pt x="231039" y="200774"/>
                    <a:pt x="240920" y="208816"/>
                  </a:cubicBezTo>
                  <a:close/>
                  <a:moveTo>
                    <a:pt x="532942" y="134601"/>
                  </a:moveTo>
                  <a:cubicBezTo>
                    <a:pt x="524901" y="120085"/>
                    <a:pt x="520130" y="104887"/>
                    <a:pt x="510249" y="94733"/>
                  </a:cubicBezTo>
                  <a:cubicBezTo>
                    <a:pt x="487487" y="71494"/>
                    <a:pt x="451912" y="76673"/>
                    <a:pt x="427924" y="105092"/>
                  </a:cubicBezTo>
                  <a:cubicBezTo>
                    <a:pt x="378584" y="163632"/>
                    <a:pt x="329788" y="222650"/>
                    <a:pt x="280379" y="281123"/>
                  </a:cubicBezTo>
                  <a:cubicBezTo>
                    <a:pt x="257890" y="307701"/>
                    <a:pt x="239490" y="308383"/>
                    <a:pt x="212979" y="286370"/>
                  </a:cubicBezTo>
                  <a:cubicBezTo>
                    <a:pt x="199349" y="274921"/>
                    <a:pt x="185719" y="262859"/>
                    <a:pt x="172089" y="251750"/>
                  </a:cubicBezTo>
                  <a:cubicBezTo>
                    <a:pt x="144829" y="229806"/>
                    <a:pt x="112935" y="231646"/>
                    <a:pt x="92558" y="255771"/>
                  </a:cubicBezTo>
                  <a:cubicBezTo>
                    <a:pt x="72181" y="279896"/>
                    <a:pt x="75044" y="311381"/>
                    <a:pt x="101759" y="334893"/>
                  </a:cubicBezTo>
                  <a:cubicBezTo>
                    <a:pt x="140150" y="368468"/>
                    <a:pt x="178995" y="401566"/>
                    <a:pt x="218295" y="434187"/>
                  </a:cubicBezTo>
                  <a:cubicBezTo>
                    <a:pt x="247190" y="458176"/>
                    <a:pt x="276494" y="455791"/>
                    <a:pt x="300961" y="426759"/>
                  </a:cubicBezTo>
                  <a:cubicBezTo>
                    <a:pt x="371791" y="342935"/>
                    <a:pt x="442213" y="258724"/>
                    <a:pt x="512225" y="174127"/>
                  </a:cubicBezTo>
                  <a:cubicBezTo>
                    <a:pt x="520744" y="163496"/>
                    <a:pt x="525582" y="149457"/>
                    <a:pt x="532942" y="134601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431208B-229B-4F72-8DA1-165FD2F4B792}"/>
              </a:ext>
            </a:extLst>
          </p:cNvPr>
          <p:cNvGrpSpPr/>
          <p:nvPr/>
        </p:nvGrpSpPr>
        <p:grpSpPr>
          <a:xfrm>
            <a:off x="5739696" y="3462180"/>
            <a:ext cx="509132" cy="503657"/>
            <a:chOff x="3546832" y="-3937868"/>
            <a:chExt cx="2535173" cy="2507913"/>
          </a:xfrm>
          <a:gradFill>
            <a:gsLst>
              <a:gs pos="100000">
                <a:srgbClr val="2E2F44">
                  <a:alpha val="0"/>
                </a:srgbClr>
              </a:gs>
              <a:gs pos="2000">
                <a:schemeClr val="bg1">
                  <a:lumMod val="85000"/>
                </a:schemeClr>
              </a:gs>
            </a:gsLst>
            <a:lin ang="0" scaled="1"/>
          </a:gra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37191FA-7ED6-4A96-9E81-9EBFBDF86085}"/>
                </a:ext>
              </a:extLst>
            </p:cNvPr>
            <p:cNvSpPr/>
            <p:nvPr/>
          </p:nvSpPr>
          <p:spPr>
            <a:xfrm>
              <a:off x="3546832" y="-3937868"/>
              <a:ext cx="2535173" cy="2507913"/>
            </a:xfrm>
            <a:custGeom>
              <a:avLst/>
              <a:gdLst>
                <a:gd name="connsiteX0" fmla="*/ 549517 w 2535172"/>
                <a:gd name="connsiteY0" fmla="*/ 1200697 h 2507912"/>
                <a:gd name="connsiteX1" fmla="*/ 605604 w 2535172"/>
                <a:gd name="connsiteY1" fmla="*/ 984254 h 2507912"/>
                <a:gd name="connsiteX2" fmla="*/ 606354 w 2535172"/>
                <a:gd name="connsiteY2" fmla="*/ 981800 h 2507912"/>
                <a:gd name="connsiteX3" fmla="*/ 642132 w 2535172"/>
                <a:gd name="connsiteY3" fmla="*/ 790163 h 2507912"/>
                <a:gd name="connsiteX4" fmla="*/ 642132 w 2535172"/>
                <a:gd name="connsiteY4" fmla="*/ 688960 h 2507912"/>
                <a:gd name="connsiteX5" fmla="*/ 616713 w 2535172"/>
                <a:gd name="connsiteY5" fmla="*/ 688960 h 2507912"/>
                <a:gd name="connsiteX6" fmla="*/ 420305 w 2535172"/>
                <a:gd name="connsiteY6" fmla="*/ 688620 h 2507912"/>
                <a:gd name="connsiteX7" fmla="*/ 389706 w 2535172"/>
                <a:gd name="connsiteY7" fmla="*/ 707020 h 2507912"/>
                <a:gd name="connsiteX8" fmla="*/ 228055 w 2535172"/>
                <a:gd name="connsiteY8" fmla="*/ 788800 h 2507912"/>
                <a:gd name="connsiteX9" fmla="*/ 120087 w 2535172"/>
                <a:gd name="connsiteY9" fmla="*/ 615221 h 2507912"/>
                <a:gd name="connsiteX10" fmla="*/ 228259 w 2535172"/>
                <a:gd name="connsiteY10" fmla="*/ 507205 h 2507912"/>
                <a:gd name="connsiteX11" fmla="*/ 389910 w 2535172"/>
                <a:gd name="connsiteY11" fmla="*/ 588985 h 2507912"/>
                <a:gd name="connsiteX12" fmla="*/ 417988 w 2535172"/>
                <a:gd name="connsiteY12" fmla="*/ 607249 h 2507912"/>
                <a:gd name="connsiteX13" fmla="*/ 665372 w 2535172"/>
                <a:gd name="connsiteY13" fmla="*/ 607249 h 2507912"/>
                <a:gd name="connsiteX14" fmla="*/ 723435 w 2535172"/>
                <a:gd name="connsiteY14" fmla="*/ 664290 h 2507912"/>
                <a:gd name="connsiteX15" fmla="*/ 723435 w 2535172"/>
                <a:gd name="connsiteY15" fmla="*/ 781099 h 2507912"/>
                <a:gd name="connsiteX16" fmla="*/ 740064 w 2535172"/>
                <a:gd name="connsiteY16" fmla="*/ 765084 h 2507912"/>
                <a:gd name="connsiteX17" fmla="*/ 929316 w 2535172"/>
                <a:gd name="connsiteY17" fmla="*/ 615563 h 2507912"/>
                <a:gd name="connsiteX18" fmla="*/ 948329 w 2535172"/>
                <a:gd name="connsiteY18" fmla="*/ 584282 h 2507912"/>
                <a:gd name="connsiteX19" fmla="*/ 947921 w 2535172"/>
                <a:gd name="connsiteY19" fmla="*/ 383854 h 2507912"/>
                <a:gd name="connsiteX20" fmla="*/ 704830 w 2535172"/>
                <a:gd name="connsiteY20" fmla="*/ 383854 h 2507912"/>
                <a:gd name="connsiteX21" fmla="*/ 532888 w 2535172"/>
                <a:gd name="connsiteY21" fmla="*/ 482058 h 2507912"/>
                <a:gd name="connsiteX22" fmla="*/ 425479 w 2535172"/>
                <a:gd name="connsiteY22" fmla="*/ 308586 h 2507912"/>
                <a:gd name="connsiteX23" fmla="*/ 531049 w 2535172"/>
                <a:gd name="connsiteY23" fmla="*/ 201622 h 2507912"/>
                <a:gd name="connsiteX24" fmla="*/ 706057 w 2535172"/>
                <a:gd name="connsiteY24" fmla="*/ 300507 h 2507912"/>
                <a:gd name="connsiteX25" fmla="*/ 973136 w 2535172"/>
                <a:gd name="connsiteY25" fmla="*/ 300507 h 2507912"/>
                <a:gd name="connsiteX26" fmla="*/ 1029564 w 2535172"/>
                <a:gd name="connsiteY26" fmla="*/ 356458 h 2507912"/>
                <a:gd name="connsiteX27" fmla="*/ 1029564 w 2535172"/>
                <a:gd name="connsiteY27" fmla="*/ 564587 h 2507912"/>
                <a:gd name="connsiteX28" fmla="*/ 1226790 w 2535172"/>
                <a:gd name="connsiteY28" fmla="*/ 524583 h 2507912"/>
                <a:gd name="connsiteX29" fmla="*/ 1226790 w 2535172"/>
                <a:gd name="connsiteY29" fmla="*/ 287013 h 2507912"/>
                <a:gd name="connsiteX30" fmla="*/ 1206345 w 2535172"/>
                <a:gd name="connsiteY30" fmla="*/ 277199 h 2507912"/>
                <a:gd name="connsiteX31" fmla="*/ 1140156 w 2535172"/>
                <a:gd name="connsiteY31" fmla="*/ 84507 h 2507912"/>
                <a:gd name="connsiteX32" fmla="*/ 1332848 w 2535172"/>
                <a:gd name="connsiteY32" fmla="*/ 18317 h 2507912"/>
                <a:gd name="connsiteX33" fmla="*/ 1410249 w 2535172"/>
                <a:gd name="connsiteY33" fmla="*/ 116570 h 2507912"/>
                <a:gd name="connsiteX34" fmla="*/ 1333172 w 2535172"/>
                <a:gd name="connsiteY34" fmla="*/ 276177 h 2507912"/>
                <a:gd name="connsiteX35" fmla="*/ 1310069 w 2535172"/>
                <a:gd name="connsiteY35" fmla="*/ 314136 h 2507912"/>
                <a:gd name="connsiteX36" fmla="*/ 1310750 w 2535172"/>
                <a:gd name="connsiteY36" fmla="*/ 521176 h 2507912"/>
                <a:gd name="connsiteX37" fmla="*/ 1311500 w 2535172"/>
                <a:gd name="connsiteY37" fmla="*/ 524651 h 2507912"/>
                <a:gd name="connsiteX38" fmla="*/ 1509475 w 2535172"/>
                <a:gd name="connsiteY38" fmla="*/ 564723 h 2507912"/>
                <a:gd name="connsiteX39" fmla="*/ 1509475 w 2535172"/>
                <a:gd name="connsiteY39" fmla="*/ 359797 h 2507912"/>
                <a:gd name="connsiteX40" fmla="*/ 1567880 w 2535172"/>
                <a:gd name="connsiteY40" fmla="*/ 300643 h 2507912"/>
                <a:gd name="connsiteX41" fmla="*/ 1812742 w 2535172"/>
                <a:gd name="connsiteY41" fmla="*/ 300643 h 2507912"/>
                <a:gd name="connsiteX42" fmla="*/ 1843205 w 2535172"/>
                <a:gd name="connsiteY42" fmla="*/ 282106 h 2507912"/>
                <a:gd name="connsiteX43" fmla="*/ 2004992 w 2535172"/>
                <a:gd name="connsiteY43" fmla="*/ 200326 h 2507912"/>
                <a:gd name="connsiteX44" fmla="*/ 2115288 w 2535172"/>
                <a:gd name="connsiteY44" fmla="*/ 371863 h 2507912"/>
                <a:gd name="connsiteX45" fmla="*/ 1943751 w 2535172"/>
                <a:gd name="connsiteY45" fmla="*/ 482159 h 2507912"/>
                <a:gd name="connsiteX46" fmla="*/ 1842591 w 2535172"/>
                <a:gd name="connsiteY46" fmla="*/ 399801 h 2507912"/>
                <a:gd name="connsiteX47" fmla="*/ 1819761 w 2535172"/>
                <a:gd name="connsiteY47" fmla="*/ 381605 h 2507912"/>
                <a:gd name="connsiteX48" fmla="*/ 1591118 w 2535172"/>
                <a:gd name="connsiteY48" fmla="*/ 381946 h 2507912"/>
                <a:gd name="connsiteX49" fmla="*/ 1591118 w 2535172"/>
                <a:gd name="connsiteY49" fmla="*/ 422290 h 2507912"/>
                <a:gd name="connsiteX50" fmla="*/ 1591596 w 2535172"/>
                <a:gd name="connsiteY50" fmla="*/ 585850 h 2507912"/>
                <a:gd name="connsiteX51" fmla="*/ 1602976 w 2535172"/>
                <a:gd name="connsiteY51" fmla="*/ 610247 h 2507912"/>
                <a:gd name="connsiteX52" fmla="*/ 1815604 w 2535172"/>
                <a:gd name="connsiteY52" fmla="*/ 783621 h 2507912"/>
                <a:gd name="connsiteX53" fmla="*/ 1815604 w 2535172"/>
                <a:gd name="connsiteY53" fmla="*/ 685485 h 2507912"/>
                <a:gd name="connsiteX54" fmla="*/ 1893363 w 2535172"/>
                <a:gd name="connsiteY54" fmla="*/ 607385 h 2507912"/>
                <a:gd name="connsiteX55" fmla="*/ 2139656 w 2535172"/>
                <a:gd name="connsiteY55" fmla="*/ 607385 h 2507912"/>
                <a:gd name="connsiteX56" fmla="*/ 2312484 w 2535172"/>
                <a:gd name="connsiteY56" fmla="*/ 508023 h 2507912"/>
                <a:gd name="connsiteX57" fmla="*/ 2423433 w 2535172"/>
                <a:gd name="connsiteY57" fmla="*/ 651137 h 2507912"/>
                <a:gd name="connsiteX58" fmla="*/ 2309009 w 2535172"/>
                <a:gd name="connsiteY58" fmla="*/ 789550 h 2507912"/>
                <a:gd name="connsiteX59" fmla="*/ 2140610 w 2535172"/>
                <a:gd name="connsiteY59" fmla="*/ 690255 h 2507912"/>
                <a:gd name="connsiteX60" fmla="*/ 1896975 w 2535172"/>
                <a:gd name="connsiteY60" fmla="*/ 690255 h 2507912"/>
                <a:gd name="connsiteX61" fmla="*/ 1896498 w 2535172"/>
                <a:gd name="connsiteY61" fmla="*/ 843183 h 2507912"/>
                <a:gd name="connsiteX62" fmla="*/ 1919601 w 2535172"/>
                <a:gd name="connsiteY62" fmla="*/ 953313 h 2507912"/>
                <a:gd name="connsiteX63" fmla="*/ 1980390 w 2535172"/>
                <a:gd name="connsiteY63" fmla="*/ 1200357 h 2507912"/>
                <a:gd name="connsiteX64" fmla="*/ 2477884 w 2535172"/>
                <a:gd name="connsiteY64" fmla="*/ 1200357 h 2507912"/>
                <a:gd name="connsiteX65" fmla="*/ 2534993 w 2535172"/>
                <a:gd name="connsiteY65" fmla="*/ 1258352 h 2507912"/>
                <a:gd name="connsiteX66" fmla="*/ 2534993 w 2535172"/>
                <a:gd name="connsiteY66" fmla="*/ 1396355 h 2507912"/>
                <a:gd name="connsiteX67" fmla="*/ 2497784 w 2535172"/>
                <a:gd name="connsiteY67" fmla="*/ 1450057 h 2507912"/>
                <a:gd name="connsiteX68" fmla="*/ 2345809 w 2535172"/>
                <a:gd name="connsiteY68" fmla="*/ 1508939 h 2507912"/>
                <a:gd name="connsiteX69" fmla="*/ 2320730 w 2535172"/>
                <a:gd name="connsiteY69" fmla="*/ 1536199 h 2507912"/>
                <a:gd name="connsiteX70" fmla="*/ 2220209 w 2535172"/>
                <a:gd name="connsiteY70" fmla="*/ 1778403 h 2507912"/>
                <a:gd name="connsiteX71" fmla="*/ 2218710 w 2535172"/>
                <a:gd name="connsiteY71" fmla="*/ 1813023 h 2507912"/>
                <a:gd name="connsiteX72" fmla="*/ 2285429 w 2535172"/>
                <a:gd name="connsiteY72" fmla="*/ 1964793 h 2507912"/>
                <a:gd name="connsiteX73" fmla="*/ 2273367 w 2535172"/>
                <a:gd name="connsiteY73" fmla="*/ 2028922 h 2507912"/>
                <a:gd name="connsiteX74" fmla="*/ 2053174 w 2535172"/>
                <a:gd name="connsiteY74" fmla="*/ 2249318 h 2507912"/>
                <a:gd name="connsiteX75" fmla="*/ 1993475 w 2535172"/>
                <a:gd name="connsiteY75" fmla="*/ 2260631 h 2507912"/>
                <a:gd name="connsiteX76" fmla="*/ 1839729 w 2535172"/>
                <a:gd name="connsiteY76" fmla="*/ 2192481 h 2507912"/>
                <a:gd name="connsiteX77" fmla="*/ 1805109 w 2535172"/>
                <a:gd name="connsiteY77" fmla="*/ 2194321 h 2507912"/>
                <a:gd name="connsiteX78" fmla="*/ 1565494 w 2535172"/>
                <a:gd name="connsiteY78" fmla="*/ 2293207 h 2507912"/>
                <a:gd name="connsiteX79" fmla="*/ 1534486 w 2535172"/>
                <a:gd name="connsiteY79" fmla="*/ 2322102 h 2507912"/>
                <a:gd name="connsiteX80" fmla="*/ 1477581 w 2535172"/>
                <a:gd name="connsiteY80" fmla="*/ 2472032 h 2507912"/>
                <a:gd name="connsiteX81" fmla="*/ 1423879 w 2535172"/>
                <a:gd name="connsiteY81" fmla="*/ 2508901 h 2507912"/>
                <a:gd name="connsiteX82" fmla="*/ 1115229 w 2535172"/>
                <a:gd name="connsiteY82" fmla="*/ 2508901 h 2507912"/>
                <a:gd name="connsiteX83" fmla="*/ 1061186 w 2535172"/>
                <a:gd name="connsiteY83" fmla="*/ 2472441 h 2507912"/>
                <a:gd name="connsiteX84" fmla="*/ 1001554 w 2535172"/>
                <a:gd name="connsiteY84" fmla="*/ 2317741 h 2507912"/>
                <a:gd name="connsiteX85" fmla="*/ 975930 w 2535172"/>
                <a:gd name="connsiteY85" fmla="*/ 2294434 h 2507912"/>
                <a:gd name="connsiteX86" fmla="*/ 736792 w 2535172"/>
                <a:gd name="connsiteY86" fmla="*/ 2194390 h 2507912"/>
                <a:gd name="connsiteX87" fmla="*/ 694403 w 2535172"/>
                <a:gd name="connsiteY87" fmla="*/ 2193163 h 2507912"/>
                <a:gd name="connsiteX88" fmla="*/ 545632 w 2535172"/>
                <a:gd name="connsiteY88" fmla="*/ 2259813 h 2507912"/>
                <a:gd name="connsiteX89" fmla="*/ 485933 w 2535172"/>
                <a:gd name="connsiteY89" fmla="*/ 2249114 h 2507912"/>
                <a:gd name="connsiteX90" fmla="*/ 264037 w 2535172"/>
                <a:gd name="connsiteY90" fmla="*/ 2026809 h 2507912"/>
                <a:gd name="connsiteX91" fmla="*/ 253134 w 2535172"/>
                <a:gd name="connsiteY91" fmla="*/ 1964725 h 2507912"/>
                <a:gd name="connsiteX92" fmla="*/ 319920 w 2535172"/>
                <a:gd name="connsiteY92" fmla="*/ 1815749 h 2507912"/>
                <a:gd name="connsiteX93" fmla="*/ 318421 w 2535172"/>
                <a:gd name="connsiteY93" fmla="*/ 1775541 h 2507912"/>
                <a:gd name="connsiteX94" fmla="*/ 218037 w 2535172"/>
                <a:gd name="connsiteY94" fmla="*/ 1536131 h 2507912"/>
                <a:gd name="connsiteX95" fmla="*/ 193367 w 2535172"/>
                <a:gd name="connsiteY95" fmla="*/ 1508871 h 2507912"/>
                <a:gd name="connsiteX96" fmla="*/ 41392 w 2535172"/>
                <a:gd name="connsiteY96" fmla="*/ 1449921 h 2507912"/>
                <a:gd name="connsiteX97" fmla="*/ 3705 w 2535172"/>
                <a:gd name="connsiteY97" fmla="*/ 1394038 h 2507912"/>
                <a:gd name="connsiteX98" fmla="*/ 4114 w 2535172"/>
                <a:gd name="connsiteY98" fmla="*/ 1250924 h 2507912"/>
                <a:gd name="connsiteX99" fmla="*/ 55431 w 2535172"/>
                <a:gd name="connsiteY99" fmla="*/ 1199880 h 2507912"/>
                <a:gd name="connsiteX100" fmla="*/ 524779 w 2535172"/>
                <a:gd name="connsiteY100" fmla="*/ 1199880 h 2507912"/>
                <a:gd name="connsiteX101" fmla="*/ 638998 w 2535172"/>
                <a:gd name="connsiteY101" fmla="*/ 1241587 h 2507912"/>
                <a:gd name="connsiteX102" fmla="*/ 1268020 w 2535172"/>
                <a:gd name="connsiteY102" fmla="*/ 1873745 h 2507912"/>
                <a:gd name="connsiteX103" fmla="*/ 1899837 w 2535172"/>
                <a:gd name="connsiteY103" fmla="*/ 1241792 h 2507912"/>
                <a:gd name="connsiteX104" fmla="*/ 1270951 w 2535172"/>
                <a:gd name="connsiteY104" fmla="*/ 610247 h 2507912"/>
                <a:gd name="connsiteX105" fmla="*/ 638998 w 2535172"/>
                <a:gd name="connsiteY105" fmla="*/ 1241587 h 2507912"/>
                <a:gd name="connsiteX106" fmla="*/ 85757 w 2535172"/>
                <a:gd name="connsiteY106" fmla="*/ 1284113 h 2507912"/>
                <a:gd name="connsiteX107" fmla="*/ 85280 w 2535172"/>
                <a:gd name="connsiteY107" fmla="*/ 1358123 h 2507912"/>
                <a:gd name="connsiteX108" fmla="*/ 107429 w 2535172"/>
                <a:gd name="connsiteY108" fmla="*/ 1388859 h 2507912"/>
                <a:gd name="connsiteX109" fmla="*/ 250544 w 2535172"/>
                <a:gd name="connsiteY109" fmla="*/ 1443379 h 2507912"/>
                <a:gd name="connsiteX110" fmla="*/ 290888 w 2535172"/>
                <a:gd name="connsiteY110" fmla="*/ 1487949 h 2507912"/>
                <a:gd name="connsiteX111" fmla="*/ 404630 w 2535172"/>
                <a:gd name="connsiteY111" fmla="*/ 1762660 h 2507912"/>
                <a:gd name="connsiteX112" fmla="*/ 407902 w 2535172"/>
                <a:gd name="connsiteY112" fmla="*/ 1820451 h 2507912"/>
                <a:gd name="connsiteX113" fmla="*/ 343296 w 2535172"/>
                <a:gd name="connsiteY113" fmla="*/ 1964793 h 2507912"/>
                <a:gd name="connsiteX114" fmla="*/ 348884 w 2535172"/>
                <a:gd name="connsiteY114" fmla="*/ 1997641 h 2507912"/>
                <a:gd name="connsiteX115" fmla="*/ 516669 w 2535172"/>
                <a:gd name="connsiteY115" fmla="*/ 2165630 h 2507912"/>
                <a:gd name="connsiteX116" fmla="*/ 547404 w 2535172"/>
                <a:gd name="connsiteY116" fmla="*/ 2171559 h 2507912"/>
                <a:gd name="connsiteX117" fmla="*/ 691337 w 2535172"/>
                <a:gd name="connsiteY117" fmla="*/ 2106613 h 2507912"/>
                <a:gd name="connsiteX118" fmla="*/ 751445 w 2535172"/>
                <a:gd name="connsiteY118" fmla="*/ 2109680 h 2507912"/>
                <a:gd name="connsiteX119" fmla="*/ 1025611 w 2535172"/>
                <a:gd name="connsiteY119" fmla="*/ 2222808 h 2507912"/>
                <a:gd name="connsiteX120" fmla="*/ 1068478 w 2535172"/>
                <a:gd name="connsiteY120" fmla="*/ 2261585 h 2507912"/>
                <a:gd name="connsiteX121" fmla="*/ 1123679 w 2535172"/>
                <a:gd name="connsiteY121" fmla="*/ 2407017 h 2507912"/>
                <a:gd name="connsiteX122" fmla="*/ 1152575 w 2535172"/>
                <a:gd name="connsiteY122" fmla="*/ 2428007 h 2507912"/>
                <a:gd name="connsiteX123" fmla="*/ 1387214 w 2535172"/>
                <a:gd name="connsiteY123" fmla="*/ 2428007 h 2507912"/>
                <a:gd name="connsiteX124" fmla="*/ 1415020 w 2535172"/>
                <a:gd name="connsiteY124" fmla="*/ 2409334 h 2507912"/>
                <a:gd name="connsiteX125" fmla="*/ 1470017 w 2535172"/>
                <a:gd name="connsiteY125" fmla="*/ 2263766 h 2507912"/>
                <a:gd name="connsiteX126" fmla="*/ 1516631 w 2535172"/>
                <a:gd name="connsiteY126" fmla="*/ 2222263 h 2507912"/>
                <a:gd name="connsiteX127" fmla="*/ 1786095 w 2535172"/>
                <a:gd name="connsiteY127" fmla="*/ 2110429 h 2507912"/>
                <a:gd name="connsiteX128" fmla="*/ 1850838 w 2535172"/>
                <a:gd name="connsiteY128" fmla="*/ 2107022 h 2507912"/>
                <a:gd name="connsiteX129" fmla="*/ 1990068 w 2535172"/>
                <a:gd name="connsiteY129" fmla="*/ 2169924 h 2507912"/>
                <a:gd name="connsiteX130" fmla="*/ 2024892 w 2535172"/>
                <a:gd name="connsiteY130" fmla="*/ 2163109 h 2507912"/>
                <a:gd name="connsiteX131" fmla="*/ 2189065 w 2535172"/>
                <a:gd name="connsiteY131" fmla="*/ 1998800 h 2507912"/>
                <a:gd name="connsiteX132" fmla="*/ 2195062 w 2535172"/>
                <a:gd name="connsiteY132" fmla="*/ 1961658 h 2507912"/>
                <a:gd name="connsiteX133" fmla="*/ 2131479 w 2535172"/>
                <a:gd name="connsiteY133" fmla="*/ 1819634 h 2507912"/>
                <a:gd name="connsiteX134" fmla="*/ 2134954 w 2535172"/>
                <a:gd name="connsiteY134" fmla="*/ 1761843 h 2507912"/>
                <a:gd name="connsiteX135" fmla="*/ 2248696 w 2535172"/>
                <a:gd name="connsiteY135" fmla="*/ 1487199 h 2507912"/>
                <a:gd name="connsiteX136" fmla="*/ 2286792 w 2535172"/>
                <a:gd name="connsiteY136" fmla="*/ 1443788 h 2507912"/>
                <a:gd name="connsiteX137" fmla="*/ 2436313 w 2535172"/>
                <a:gd name="connsiteY137" fmla="*/ 1385724 h 2507912"/>
                <a:gd name="connsiteX138" fmla="*/ 2452600 w 2535172"/>
                <a:gd name="connsiteY138" fmla="*/ 1370322 h 2507912"/>
                <a:gd name="connsiteX139" fmla="*/ 2453350 w 2535172"/>
                <a:gd name="connsiteY139" fmla="*/ 1284045 h 2507912"/>
                <a:gd name="connsiteX140" fmla="*/ 1980595 w 2535172"/>
                <a:gd name="connsiteY140" fmla="*/ 1284045 h 2507912"/>
                <a:gd name="connsiteX141" fmla="*/ 1758631 w 2535172"/>
                <a:gd name="connsiteY141" fmla="*/ 1759117 h 2507912"/>
                <a:gd name="connsiteX142" fmla="*/ 1271700 w 2535172"/>
                <a:gd name="connsiteY142" fmla="*/ 1954979 h 2507912"/>
                <a:gd name="connsiteX143" fmla="*/ 827977 w 2535172"/>
                <a:gd name="connsiteY143" fmla="*/ 1800552 h 2507912"/>
                <a:gd name="connsiteX144" fmla="*/ 557899 w 2535172"/>
                <a:gd name="connsiteY144" fmla="*/ 1283772 h 2507912"/>
                <a:gd name="connsiteX145" fmla="*/ 627003 w 2535172"/>
                <a:gd name="connsiteY145" fmla="*/ 341396 h 2507912"/>
                <a:gd name="connsiteX146" fmla="*/ 564645 w 2535172"/>
                <a:gd name="connsiteY146" fmla="*/ 280274 h 2507912"/>
                <a:gd name="connsiteX147" fmla="*/ 503522 w 2535172"/>
                <a:gd name="connsiteY147" fmla="*/ 342632 h 2507912"/>
                <a:gd name="connsiteX148" fmla="*/ 564510 w 2535172"/>
                <a:gd name="connsiteY148" fmla="*/ 403753 h 2507912"/>
                <a:gd name="connsiteX149" fmla="*/ 627008 w 2535172"/>
                <a:gd name="connsiteY149" fmla="*/ 343603 h 2507912"/>
                <a:gd name="connsiteX150" fmla="*/ 627003 w 2535172"/>
                <a:gd name="connsiteY150" fmla="*/ 341055 h 2507912"/>
                <a:gd name="connsiteX151" fmla="*/ 258994 w 2535172"/>
                <a:gd name="connsiteY151" fmla="*/ 586736 h 2507912"/>
                <a:gd name="connsiteX152" fmla="*/ 197345 w 2535172"/>
                <a:gd name="connsiteY152" fmla="*/ 648981 h 2507912"/>
                <a:gd name="connsiteX153" fmla="*/ 259590 w 2535172"/>
                <a:gd name="connsiteY153" fmla="*/ 710631 h 2507912"/>
                <a:gd name="connsiteX154" fmla="*/ 321240 w 2535172"/>
                <a:gd name="connsiteY154" fmla="*/ 648385 h 2507912"/>
                <a:gd name="connsiteX155" fmla="*/ 321215 w 2535172"/>
                <a:gd name="connsiteY155" fmla="*/ 646912 h 2507912"/>
                <a:gd name="connsiteX156" fmla="*/ 259766 w 2535172"/>
                <a:gd name="connsiteY156" fmla="*/ 586377 h 2507912"/>
                <a:gd name="connsiteX157" fmla="*/ 258654 w 2535172"/>
                <a:gd name="connsiteY157" fmla="*/ 586395 h 2507912"/>
                <a:gd name="connsiteX158" fmla="*/ 2035660 w 2535172"/>
                <a:gd name="connsiteY158" fmla="*/ 342828 h 2507912"/>
                <a:gd name="connsiteX159" fmla="*/ 1974700 w 2535172"/>
                <a:gd name="connsiteY159" fmla="*/ 280310 h 2507912"/>
                <a:gd name="connsiteX160" fmla="*/ 1912182 w 2535172"/>
                <a:gd name="connsiteY160" fmla="*/ 341270 h 2507912"/>
                <a:gd name="connsiteX161" fmla="*/ 1971736 w 2535172"/>
                <a:gd name="connsiteY161" fmla="*/ 403754 h 2507912"/>
                <a:gd name="connsiteX162" fmla="*/ 2035278 w 2535172"/>
                <a:gd name="connsiteY162" fmla="*/ 344709 h 2507912"/>
                <a:gd name="connsiteX163" fmla="*/ 2035320 w 2535172"/>
                <a:gd name="connsiteY163" fmla="*/ 342487 h 2507912"/>
                <a:gd name="connsiteX164" fmla="*/ 2280999 w 2535172"/>
                <a:gd name="connsiteY164" fmla="*/ 710837 h 2507912"/>
                <a:gd name="connsiteX165" fmla="*/ 2341986 w 2535172"/>
                <a:gd name="connsiteY165" fmla="*/ 647942 h 2507912"/>
                <a:gd name="connsiteX166" fmla="*/ 2279091 w 2535172"/>
                <a:gd name="connsiteY166" fmla="*/ 586955 h 2507912"/>
                <a:gd name="connsiteX167" fmla="*/ 2218097 w 2535172"/>
                <a:gd name="connsiteY167" fmla="*/ 648820 h 2507912"/>
                <a:gd name="connsiteX168" fmla="*/ 2278098 w 2535172"/>
                <a:gd name="connsiteY168" fmla="*/ 710253 h 2507912"/>
                <a:gd name="connsiteX169" fmla="*/ 2280863 w 2535172"/>
                <a:gd name="connsiteY169" fmla="*/ 710223 h 2507912"/>
                <a:gd name="connsiteX170" fmla="*/ 1331195 w 2535172"/>
                <a:gd name="connsiteY170" fmla="*/ 148055 h 2507912"/>
                <a:gd name="connsiteX171" fmla="*/ 1271764 w 2535172"/>
                <a:gd name="connsiteY171" fmla="*/ 83952 h 2507912"/>
                <a:gd name="connsiteX172" fmla="*/ 1207660 w 2535172"/>
                <a:gd name="connsiteY172" fmla="*/ 143384 h 2507912"/>
                <a:gd name="connsiteX173" fmla="*/ 1207640 w 2535172"/>
                <a:gd name="connsiteY173" fmla="*/ 147442 h 2507912"/>
                <a:gd name="connsiteX174" fmla="*/ 1267072 w 2535172"/>
                <a:gd name="connsiteY174" fmla="*/ 211545 h 2507912"/>
                <a:gd name="connsiteX175" fmla="*/ 1331175 w 2535172"/>
                <a:gd name="connsiteY175" fmla="*/ 152114 h 2507912"/>
                <a:gd name="connsiteX176" fmla="*/ 1331195 w 2535172"/>
                <a:gd name="connsiteY176" fmla="*/ 148055 h 250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535172" h="2507912">
                  <a:moveTo>
                    <a:pt x="549517" y="1200697"/>
                  </a:moveTo>
                  <a:lnTo>
                    <a:pt x="605604" y="984254"/>
                  </a:lnTo>
                  <a:cubicBezTo>
                    <a:pt x="605750" y="983408"/>
                    <a:pt x="606002" y="982583"/>
                    <a:pt x="606354" y="981800"/>
                  </a:cubicBezTo>
                  <a:cubicBezTo>
                    <a:pt x="643768" y="922714"/>
                    <a:pt x="645199" y="857018"/>
                    <a:pt x="642132" y="790163"/>
                  </a:cubicBezTo>
                  <a:cubicBezTo>
                    <a:pt x="640633" y="757928"/>
                    <a:pt x="642132" y="725489"/>
                    <a:pt x="642132" y="688960"/>
                  </a:cubicBezTo>
                  <a:lnTo>
                    <a:pt x="616713" y="688960"/>
                  </a:lnTo>
                  <a:cubicBezTo>
                    <a:pt x="551289" y="688960"/>
                    <a:pt x="485797" y="688960"/>
                    <a:pt x="420305" y="688620"/>
                  </a:cubicBezTo>
                  <a:cubicBezTo>
                    <a:pt x="405312" y="688620"/>
                    <a:pt x="396725" y="691209"/>
                    <a:pt x="389706" y="707020"/>
                  </a:cubicBezTo>
                  <a:cubicBezTo>
                    <a:pt x="362355" y="769470"/>
                    <a:pt x="294569" y="803763"/>
                    <a:pt x="228055" y="788800"/>
                  </a:cubicBezTo>
                  <a:cubicBezTo>
                    <a:pt x="150307" y="770682"/>
                    <a:pt x="101968" y="692968"/>
                    <a:pt x="120087" y="615221"/>
                  </a:cubicBezTo>
                  <a:cubicBezTo>
                    <a:pt x="132598" y="561534"/>
                    <a:pt x="174555" y="519638"/>
                    <a:pt x="228259" y="507205"/>
                  </a:cubicBezTo>
                  <a:cubicBezTo>
                    <a:pt x="294780" y="492185"/>
                    <a:pt x="362600" y="526496"/>
                    <a:pt x="389910" y="588985"/>
                  </a:cubicBezTo>
                  <a:cubicBezTo>
                    <a:pt x="396248" y="602615"/>
                    <a:pt x="403199" y="607385"/>
                    <a:pt x="417988" y="607249"/>
                  </a:cubicBezTo>
                  <a:cubicBezTo>
                    <a:pt x="500449" y="606568"/>
                    <a:pt x="582910" y="607249"/>
                    <a:pt x="665372" y="607249"/>
                  </a:cubicBezTo>
                  <a:cubicBezTo>
                    <a:pt x="710964" y="607249"/>
                    <a:pt x="723367" y="619516"/>
                    <a:pt x="723435" y="664290"/>
                  </a:cubicBezTo>
                  <a:cubicBezTo>
                    <a:pt x="723435" y="701568"/>
                    <a:pt x="723435" y="738914"/>
                    <a:pt x="723435" y="781099"/>
                  </a:cubicBezTo>
                  <a:cubicBezTo>
                    <a:pt x="731204" y="773671"/>
                    <a:pt x="735975" y="769650"/>
                    <a:pt x="740064" y="765084"/>
                  </a:cubicBezTo>
                  <a:cubicBezTo>
                    <a:pt x="793883" y="704522"/>
                    <a:pt x="857945" y="653910"/>
                    <a:pt x="929316" y="615563"/>
                  </a:cubicBezTo>
                  <a:cubicBezTo>
                    <a:pt x="942946" y="608271"/>
                    <a:pt x="948602" y="600366"/>
                    <a:pt x="948329" y="584282"/>
                  </a:cubicBezTo>
                  <a:cubicBezTo>
                    <a:pt x="947307" y="518041"/>
                    <a:pt x="947921" y="451731"/>
                    <a:pt x="947921" y="383854"/>
                  </a:cubicBezTo>
                  <a:lnTo>
                    <a:pt x="704830" y="383854"/>
                  </a:lnTo>
                  <a:cubicBezTo>
                    <a:pt x="662237" y="465634"/>
                    <a:pt x="603764" y="499232"/>
                    <a:pt x="532888" y="482058"/>
                  </a:cubicBezTo>
                  <a:cubicBezTo>
                    <a:pt x="455325" y="463815"/>
                    <a:pt x="407236" y="386149"/>
                    <a:pt x="425479" y="308586"/>
                  </a:cubicBezTo>
                  <a:cubicBezTo>
                    <a:pt x="437854" y="255970"/>
                    <a:pt x="478600" y="214686"/>
                    <a:pt x="531049" y="201622"/>
                  </a:cubicBezTo>
                  <a:cubicBezTo>
                    <a:pt x="602469" y="183289"/>
                    <a:pt x="659034" y="215251"/>
                    <a:pt x="706057" y="300507"/>
                  </a:cubicBezTo>
                  <a:cubicBezTo>
                    <a:pt x="794652" y="300507"/>
                    <a:pt x="883860" y="300507"/>
                    <a:pt x="973136" y="300507"/>
                  </a:cubicBezTo>
                  <a:cubicBezTo>
                    <a:pt x="1016684" y="300507"/>
                    <a:pt x="1029564" y="313251"/>
                    <a:pt x="1029564" y="356458"/>
                  </a:cubicBezTo>
                  <a:cubicBezTo>
                    <a:pt x="1029564" y="426243"/>
                    <a:pt x="1029564" y="496028"/>
                    <a:pt x="1029564" y="564587"/>
                  </a:cubicBezTo>
                  <a:lnTo>
                    <a:pt x="1226790" y="524583"/>
                  </a:lnTo>
                  <a:lnTo>
                    <a:pt x="1226790" y="287013"/>
                  </a:lnTo>
                  <a:cubicBezTo>
                    <a:pt x="1220929" y="284219"/>
                    <a:pt x="1213160" y="280879"/>
                    <a:pt x="1206345" y="277199"/>
                  </a:cubicBezTo>
                  <a:cubicBezTo>
                    <a:pt x="1134857" y="242266"/>
                    <a:pt x="1105223" y="155995"/>
                    <a:pt x="1140156" y="84507"/>
                  </a:cubicBezTo>
                  <a:cubicBezTo>
                    <a:pt x="1175089" y="13018"/>
                    <a:pt x="1261360" y="-16616"/>
                    <a:pt x="1332848" y="18317"/>
                  </a:cubicBezTo>
                  <a:cubicBezTo>
                    <a:pt x="1372262" y="37577"/>
                    <a:pt x="1400753" y="73743"/>
                    <a:pt x="1410249" y="116570"/>
                  </a:cubicBezTo>
                  <a:cubicBezTo>
                    <a:pt x="1425358" y="181286"/>
                    <a:pt x="1393251" y="247771"/>
                    <a:pt x="1333172" y="276177"/>
                  </a:cubicBezTo>
                  <a:cubicBezTo>
                    <a:pt x="1314226" y="284969"/>
                    <a:pt x="1309796" y="294986"/>
                    <a:pt x="1310069" y="314136"/>
                  </a:cubicBezTo>
                  <a:cubicBezTo>
                    <a:pt x="1311227" y="383172"/>
                    <a:pt x="1310614" y="452140"/>
                    <a:pt x="1310750" y="521176"/>
                  </a:cubicBezTo>
                  <a:cubicBezTo>
                    <a:pt x="1310837" y="522364"/>
                    <a:pt x="1311090" y="523533"/>
                    <a:pt x="1311500" y="524651"/>
                  </a:cubicBezTo>
                  <a:lnTo>
                    <a:pt x="1509475" y="564723"/>
                  </a:lnTo>
                  <a:lnTo>
                    <a:pt x="1509475" y="359797"/>
                  </a:lnTo>
                  <a:cubicBezTo>
                    <a:pt x="1509475" y="312569"/>
                    <a:pt x="1521197" y="300643"/>
                    <a:pt x="1567880" y="300643"/>
                  </a:cubicBezTo>
                  <a:cubicBezTo>
                    <a:pt x="1649659" y="300643"/>
                    <a:pt x="1731439" y="300302"/>
                    <a:pt x="1812742" y="300643"/>
                  </a:cubicBezTo>
                  <a:cubicBezTo>
                    <a:pt x="1827939" y="300643"/>
                    <a:pt x="1836254" y="297713"/>
                    <a:pt x="1843205" y="282106"/>
                  </a:cubicBezTo>
                  <a:cubicBezTo>
                    <a:pt x="1870420" y="219458"/>
                    <a:pt x="1938409" y="185091"/>
                    <a:pt x="2004992" y="200326"/>
                  </a:cubicBezTo>
                  <a:cubicBezTo>
                    <a:pt x="2082818" y="217238"/>
                    <a:pt x="2132199" y="294037"/>
                    <a:pt x="2115288" y="371863"/>
                  </a:cubicBezTo>
                  <a:cubicBezTo>
                    <a:pt x="2098377" y="449689"/>
                    <a:pt x="2021577" y="499071"/>
                    <a:pt x="1943751" y="482159"/>
                  </a:cubicBezTo>
                  <a:cubicBezTo>
                    <a:pt x="1898832" y="472398"/>
                    <a:pt x="1861257" y="441808"/>
                    <a:pt x="1842591" y="399801"/>
                  </a:cubicBezTo>
                  <a:cubicBezTo>
                    <a:pt x="1837617" y="389238"/>
                    <a:pt x="1834345" y="381400"/>
                    <a:pt x="1819761" y="381605"/>
                  </a:cubicBezTo>
                  <a:cubicBezTo>
                    <a:pt x="1744797" y="382423"/>
                    <a:pt x="1669832" y="381946"/>
                    <a:pt x="1591118" y="381946"/>
                  </a:cubicBezTo>
                  <a:lnTo>
                    <a:pt x="1591118" y="422290"/>
                  </a:lnTo>
                  <a:cubicBezTo>
                    <a:pt x="1591118" y="476810"/>
                    <a:pt x="1590641" y="531330"/>
                    <a:pt x="1591596" y="585850"/>
                  </a:cubicBezTo>
                  <a:cubicBezTo>
                    <a:pt x="1591596" y="594301"/>
                    <a:pt x="1596503" y="606772"/>
                    <a:pt x="1602976" y="610247"/>
                  </a:cubicBezTo>
                  <a:cubicBezTo>
                    <a:pt x="1683906" y="654478"/>
                    <a:pt x="1755987" y="713252"/>
                    <a:pt x="1815604" y="783621"/>
                  </a:cubicBezTo>
                  <a:lnTo>
                    <a:pt x="1815604" y="685485"/>
                  </a:lnTo>
                  <a:cubicBezTo>
                    <a:pt x="1815604" y="612088"/>
                    <a:pt x="1820238" y="607385"/>
                    <a:pt x="1893363" y="607385"/>
                  </a:cubicBezTo>
                  <a:lnTo>
                    <a:pt x="2139656" y="607385"/>
                  </a:lnTo>
                  <a:cubicBezTo>
                    <a:pt x="2182182" y="524106"/>
                    <a:pt x="2241336" y="490440"/>
                    <a:pt x="2312484" y="508023"/>
                  </a:cubicBezTo>
                  <a:cubicBezTo>
                    <a:pt x="2378783" y="523292"/>
                    <a:pt x="2425168" y="583125"/>
                    <a:pt x="2423433" y="651137"/>
                  </a:cubicBezTo>
                  <a:cubicBezTo>
                    <a:pt x="2422155" y="718283"/>
                    <a:pt x="2374716" y="775667"/>
                    <a:pt x="2309009" y="789550"/>
                  </a:cubicBezTo>
                  <a:cubicBezTo>
                    <a:pt x="2238746" y="804406"/>
                    <a:pt x="2178842" y="769105"/>
                    <a:pt x="2140610" y="690255"/>
                  </a:cubicBezTo>
                  <a:lnTo>
                    <a:pt x="1896975" y="690255"/>
                  </a:lnTo>
                  <a:cubicBezTo>
                    <a:pt x="1896975" y="741572"/>
                    <a:pt x="1898406" y="792480"/>
                    <a:pt x="1896498" y="843183"/>
                  </a:cubicBezTo>
                  <a:cubicBezTo>
                    <a:pt x="1894763" y="881256"/>
                    <a:pt x="1902711" y="919147"/>
                    <a:pt x="1919601" y="953313"/>
                  </a:cubicBezTo>
                  <a:cubicBezTo>
                    <a:pt x="1956606" y="1029778"/>
                    <a:pt x="1974120" y="1112103"/>
                    <a:pt x="1980390" y="1200357"/>
                  </a:cubicBezTo>
                  <a:lnTo>
                    <a:pt x="2477884" y="1200357"/>
                  </a:lnTo>
                  <a:cubicBezTo>
                    <a:pt x="2522590" y="1200357"/>
                    <a:pt x="2534925" y="1212896"/>
                    <a:pt x="2534993" y="1258352"/>
                  </a:cubicBezTo>
                  <a:cubicBezTo>
                    <a:pt x="2535062" y="1303808"/>
                    <a:pt x="2534107" y="1350354"/>
                    <a:pt x="2534993" y="1396355"/>
                  </a:cubicBezTo>
                  <a:cubicBezTo>
                    <a:pt x="2535675" y="1424501"/>
                    <a:pt x="2523476" y="1440585"/>
                    <a:pt x="2497784" y="1450057"/>
                  </a:cubicBezTo>
                  <a:cubicBezTo>
                    <a:pt x="2446807" y="1468799"/>
                    <a:pt x="2395900" y="1487949"/>
                    <a:pt x="2345809" y="1508939"/>
                  </a:cubicBezTo>
                  <a:cubicBezTo>
                    <a:pt x="2334213" y="1514406"/>
                    <a:pt x="2325214" y="1524189"/>
                    <a:pt x="2320730" y="1536199"/>
                  </a:cubicBezTo>
                  <a:cubicBezTo>
                    <a:pt x="2295952" y="1620286"/>
                    <a:pt x="2262254" y="1701482"/>
                    <a:pt x="2220209" y="1778403"/>
                  </a:cubicBezTo>
                  <a:cubicBezTo>
                    <a:pt x="2215158" y="1789292"/>
                    <a:pt x="2214619" y="1801738"/>
                    <a:pt x="2218710" y="1813023"/>
                  </a:cubicBezTo>
                  <a:cubicBezTo>
                    <a:pt x="2239632" y="1864136"/>
                    <a:pt x="2262053" y="1914703"/>
                    <a:pt x="2285429" y="1964793"/>
                  </a:cubicBezTo>
                  <a:cubicBezTo>
                    <a:pt x="2297219" y="1990144"/>
                    <a:pt x="2292993" y="2009567"/>
                    <a:pt x="2273367" y="2028922"/>
                  </a:cubicBezTo>
                  <a:cubicBezTo>
                    <a:pt x="2199492" y="2101887"/>
                    <a:pt x="2126094" y="2175353"/>
                    <a:pt x="2053174" y="2249318"/>
                  </a:cubicBezTo>
                  <a:cubicBezTo>
                    <a:pt x="2035251" y="2267446"/>
                    <a:pt x="2016987" y="2271535"/>
                    <a:pt x="1993475" y="2260631"/>
                  </a:cubicBezTo>
                  <a:cubicBezTo>
                    <a:pt x="1942635" y="2237052"/>
                    <a:pt x="1891250" y="2214085"/>
                    <a:pt x="1839729" y="2192481"/>
                  </a:cubicBezTo>
                  <a:cubicBezTo>
                    <a:pt x="1828404" y="2188467"/>
                    <a:pt x="1815945" y="2189129"/>
                    <a:pt x="1805109" y="2194321"/>
                  </a:cubicBezTo>
                  <a:cubicBezTo>
                    <a:pt x="1729373" y="2236528"/>
                    <a:pt x="1648954" y="2269716"/>
                    <a:pt x="1565494" y="2293207"/>
                  </a:cubicBezTo>
                  <a:cubicBezTo>
                    <a:pt x="1550583" y="2296312"/>
                    <a:pt x="1538634" y="2307447"/>
                    <a:pt x="1534486" y="2322102"/>
                  </a:cubicBezTo>
                  <a:cubicBezTo>
                    <a:pt x="1516358" y="2372465"/>
                    <a:pt x="1496050" y="2422146"/>
                    <a:pt x="1477581" y="2472032"/>
                  </a:cubicBezTo>
                  <a:cubicBezTo>
                    <a:pt x="1468108" y="2497793"/>
                    <a:pt x="1451957" y="2509174"/>
                    <a:pt x="1423879" y="2508901"/>
                  </a:cubicBezTo>
                  <a:cubicBezTo>
                    <a:pt x="1320973" y="2507856"/>
                    <a:pt x="1218089" y="2507856"/>
                    <a:pt x="1115229" y="2508901"/>
                  </a:cubicBezTo>
                  <a:cubicBezTo>
                    <a:pt x="1087219" y="2508901"/>
                    <a:pt x="1070727" y="2498338"/>
                    <a:pt x="1061186" y="2472441"/>
                  </a:cubicBezTo>
                  <a:cubicBezTo>
                    <a:pt x="1042172" y="2420511"/>
                    <a:pt x="1022749" y="2368785"/>
                    <a:pt x="1001554" y="2317741"/>
                  </a:cubicBezTo>
                  <a:cubicBezTo>
                    <a:pt x="996454" y="2306871"/>
                    <a:pt x="987233" y="2298483"/>
                    <a:pt x="975930" y="2294434"/>
                  </a:cubicBezTo>
                  <a:cubicBezTo>
                    <a:pt x="892503" y="2270769"/>
                    <a:pt x="812217" y="2237181"/>
                    <a:pt x="736792" y="2194390"/>
                  </a:cubicBezTo>
                  <a:cubicBezTo>
                    <a:pt x="724039" y="2185973"/>
                    <a:pt x="707621" y="2185498"/>
                    <a:pt x="694403" y="2193163"/>
                  </a:cubicBezTo>
                  <a:cubicBezTo>
                    <a:pt x="645199" y="2216129"/>
                    <a:pt x="594973" y="2236915"/>
                    <a:pt x="545632" y="2259813"/>
                  </a:cubicBezTo>
                  <a:cubicBezTo>
                    <a:pt x="522325" y="2270581"/>
                    <a:pt x="503925" y="2267310"/>
                    <a:pt x="485933" y="2249114"/>
                  </a:cubicBezTo>
                  <a:cubicBezTo>
                    <a:pt x="412331" y="2174604"/>
                    <a:pt x="338366" y="2100502"/>
                    <a:pt x="264037" y="2026809"/>
                  </a:cubicBezTo>
                  <a:cubicBezTo>
                    <a:pt x="244956" y="2007864"/>
                    <a:pt x="241889" y="1988918"/>
                    <a:pt x="253134" y="1964725"/>
                  </a:cubicBezTo>
                  <a:cubicBezTo>
                    <a:pt x="276100" y="1915384"/>
                    <a:pt x="297158" y="1865158"/>
                    <a:pt x="319920" y="1815749"/>
                  </a:cubicBezTo>
                  <a:cubicBezTo>
                    <a:pt x="326942" y="1803112"/>
                    <a:pt x="326364" y="1787621"/>
                    <a:pt x="318421" y="1775541"/>
                  </a:cubicBezTo>
                  <a:cubicBezTo>
                    <a:pt x="275729" y="1699930"/>
                    <a:pt x="242038" y="1619579"/>
                    <a:pt x="218037" y="1536131"/>
                  </a:cubicBezTo>
                  <a:cubicBezTo>
                    <a:pt x="213707" y="1524160"/>
                    <a:pt x="204847" y="1514370"/>
                    <a:pt x="193367" y="1508871"/>
                  </a:cubicBezTo>
                  <a:cubicBezTo>
                    <a:pt x="143276" y="1487744"/>
                    <a:pt x="92436" y="1468526"/>
                    <a:pt x="41392" y="1449921"/>
                  </a:cubicBezTo>
                  <a:cubicBezTo>
                    <a:pt x="14132" y="1440108"/>
                    <a:pt x="2819" y="1423002"/>
                    <a:pt x="3705" y="1394038"/>
                  </a:cubicBezTo>
                  <a:cubicBezTo>
                    <a:pt x="5068" y="1346334"/>
                    <a:pt x="3705" y="1298629"/>
                    <a:pt x="4114" y="1250924"/>
                  </a:cubicBezTo>
                  <a:cubicBezTo>
                    <a:pt x="4114" y="1214668"/>
                    <a:pt x="18834" y="1199880"/>
                    <a:pt x="55431" y="1199880"/>
                  </a:cubicBezTo>
                  <a:cubicBezTo>
                    <a:pt x="211903" y="1199880"/>
                    <a:pt x="368352" y="1199880"/>
                    <a:pt x="524779" y="1199880"/>
                  </a:cubicBezTo>
                  <a:close/>
                  <a:moveTo>
                    <a:pt x="638998" y="1241587"/>
                  </a:moveTo>
                  <a:cubicBezTo>
                    <a:pt x="638589" y="1588470"/>
                    <a:pt x="920729" y="1871973"/>
                    <a:pt x="1268020" y="1873745"/>
                  </a:cubicBezTo>
                  <a:cubicBezTo>
                    <a:pt x="1614290" y="1875517"/>
                    <a:pt x="1899360" y="1590378"/>
                    <a:pt x="1899837" y="1241792"/>
                  </a:cubicBezTo>
                  <a:cubicBezTo>
                    <a:pt x="1899803" y="894050"/>
                    <a:pt x="1618689" y="611748"/>
                    <a:pt x="1270951" y="610247"/>
                  </a:cubicBezTo>
                  <a:cubicBezTo>
                    <a:pt x="923387" y="608544"/>
                    <a:pt x="639407" y="892592"/>
                    <a:pt x="638998" y="1241587"/>
                  </a:cubicBezTo>
                  <a:close/>
                  <a:moveTo>
                    <a:pt x="85757" y="1284113"/>
                  </a:moveTo>
                  <a:cubicBezTo>
                    <a:pt x="85757" y="1310487"/>
                    <a:pt x="87257" y="1334476"/>
                    <a:pt x="85280" y="1358123"/>
                  </a:cubicBezTo>
                  <a:cubicBezTo>
                    <a:pt x="83713" y="1376456"/>
                    <a:pt x="92095" y="1383202"/>
                    <a:pt x="107429" y="1388859"/>
                  </a:cubicBezTo>
                  <a:cubicBezTo>
                    <a:pt x="155134" y="1406305"/>
                    <a:pt x="202430" y="1425660"/>
                    <a:pt x="250544" y="1443379"/>
                  </a:cubicBezTo>
                  <a:cubicBezTo>
                    <a:pt x="271210" y="1449615"/>
                    <a:pt x="286734" y="1466766"/>
                    <a:pt x="290888" y="1487949"/>
                  </a:cubicBezTo>
                  <a:cubicBezTo>
                    <a:pt x="314433" y="1584829"/>
                    <a:pt x="352799" y="1677492"/>
                    <a:pt x="404630" y="1762660"/>
                  </a:cubicBezTo>
                  <a:cubicBezTo>
                    <a:pt x="416300" y="1779845"/>
                    <a:pt x="417557" y="1802060"/>
                    <a:pt x="407902" y="1820451"/>
                  </a:cubicBezTo>
                  <a:cubicBezTo>
                    <a:pt x="385821" y="1868157"/>
                    <a:pt x="365513" y="1916952"/>
                    <a:pt x="343296" y="1964793"/>
                  </a:cubicBezTo>
                  <a:cubicBezTo>
                    <a:pt x="337026" y="1978423"/>
                    <a:pt x="337776" y="1986805"/>
                    <a:pt x="348884" y="1997641"/>
                  </a:cubicBezTo>
                  <a:cubicBezTo>
                    <a:pt x="405403" y="2053069"/>
                    <a:pt x="461331" y="2109066"/>
                    <a:pt x="516669" y="2165630"/>
                  </a:cubicBezTo>
                  <a:cubicBezTo>
                    <a:pt x="526755" y="2175989"/>
                    <a:pt x="534728" y="2177420"/>
                    <a:pt x="547404" y="2171559"/>
                  </a:cubicBezTo>
                  <a:cubicBezTo>
                    <a:pt x="595109" y="2149479"/>
                    <a:pt x="643632" y="2128830"/>
                    <a:pt x="691337" y="2106613"/>
                  </a:cubicBezTo>
                  <a:cubicBezTo>
                    <a:pt x="710394" y="2096422"/>
                    <a:pt x="733524" y="2097602"/>
                    <a:pt x="751445" y="2109680"/>
                  </a:cubicBezTo>
                  <a:cubicBezTo>
                    <a:pt x="836458" y="2161292"/>
                    <a:pt x="928939" y="2199452"/>
                    <a:pt x="1025611" y="2222808"/>
                  </a:cubicBezTo>
                  <a:cubicBezTo>
                    <a:pt x="1045960" y="2226837"/>
                    <a:pt x="1062436" y="2241742"/>
                    <a:pt x="1068478" y="2261585"/>
                  </a:cubicBezTo>
                  <a:cubicBezTo>
                    <a:pt x="1086265" y="2310313"/>
                    <a:pt x="1105892" y="2358358"/>
                    <a:pt x="1123679" y="2407017"/>
                  </a:cubicBezTo>
                  <a:cubicBezTo>
                    <a:pt x="1128995" y="2421669"/>
                    <a:pt x="1135674" y="2428212"/>
                    <a:pt x="1152575" y="2428007"/>
                  </a:cubicBezTo>
                  <a:cubicBezTo>
                    <a:pt x="1230742" y="2426985"/>
                    <a:pt x="1308979" y="2427121"/>
                    <a:pt x="1387214" y="2428007"/>
                  </a:cubicBezTo>
                  <a:cubicBezTo>
                    <a:pt x="1402139" y="2428007"/>
                    <a:pt x="1409704" y="2423918"/>
                    <a:pt x="1415020" y="2409334"/>
                  </a:cubicBezTo>
                  <a:cubicBezTo>
                    <a:pt x="1432534" y="2360539"/>
                    <a:pt x="1452297" y="2312493"/>
                    <a:pt x="1470017" y="2263766"/>
                  </a:cubicBezTo>
                  <a:cubicBezTo>
                    <a:pt x="1476672" y="2242368"/>
                    <a:pt x="1494607" y="2226400"/>
                    <a:pt x="1516631" y="2222263"/>
                  </a:cubicBezTo>
                  <a:cubicBezTo>
                    <a:pt x="1611721" y="2199221"/>
                    <a:pt x="1702635" y="2161490"/>
                    <a:pt x="1786095" y="2110429"/>
                  </a:cubicBezTo>
                  <a:cubicBezTo>
                    <a:pt x="1805348" y="2097297"/>
                    <a:pt x="1830313" y="2095983"/>
                    <a:pt x="1850838" y="2107022"/>
                  </a:cubicBezTo>
                  <a:cubicBezTo>
                    <a:pt x="1896975" y="2128625"/>
                    <a:pt x="1944067" y="2147911"/>
                    <a:pt x="1990068" y="2169924"/>
                  </a:cubicBezTo>
                  <a:cubicBezTo>
                    <a:pt x="2004993" y="2176739"/>
                    <a:pt x="2013715" y="2174762"/>
                    <a:pt x="2024892" y="2163109"/>
                  </a:cubicBezTo>
                  <a:cubicBezTo>
                    <a:pt x="2079003" y="2107703"/>
                    <a:pt x="2133523" y="2052706"/>
                    <a:pt x="2189065" y="1998800"/>
                  </a:cubicBezTo>
                  <a:cubicBezTo>
                    <a:pt x="2202013" y="1986260"/>
                    <a:pt x="2202218" y="1976923"/>
                    <a:pt x="2195062" y="1961658"/>
                  </a:cubicBezTo>
                  <a:cubicBezTo>
                    <a:pt x="2172982" y="1914703"/>
                    <a:pt x="2153218" y="1866725"/>
                    <a:pt x="2131479" y="1819634"/>
                  </a:cubicBezTo>
                  <a:cubicBezTo>
                    <a:pt x="2121913" y="1801198"/>
                    <a:pt x="2123249" y="1778999"/>
                    <a:pt x="2134954" y="1761843"/>
                  </a:cubicBezTo>
                  <a:cubicBezTo>
                    <a:pt x="2186660" y="1676635"/>
                    <a:pt x="2225018" y="1584015"/>
                    <a:pt x="2248696" y="1487199"/>
                  </a:cubicBezTo>
                  <a:cubicBezTo>
                    <a:pt x="2252396" y="1466800"/>
                    <a:pt x="2267046" y="1450106"/>
                    <a:pt x="2286792" y="1443788"/>
                  </a:cubicBezTo>
                  <a:cubicBezTo>
                    <a:pt x="2337018" y="1425387"/>
                    <a:pt x="2386767" y="1405692"/>
                    <a:pt x="2436313" y="1385724"/>
                  </a:cubicBezTo>
                  <a:cubicBezTo>
                    <a:pt x="2443128" y="1383066"/>
                    <a:pt x="2452260" y="1375910"/>
                    <a:pt x="2452600" y="1370322"/>
                  </a:cubicBezTo>
                  <a:cubicBezTo>
                    <a:pt x="2454236" y="1341835"/>
                    <a:pt x="2453350" y="1313145"/>
                    <a:pt x="2453350" y="1284045"/>
                  </a:cubicBezTo>
                  <a:lnTo>
                    <a:pt x="1980595" y="1284045"/>
                  </a:lnTo>
                  <a:cubicBezTo>
                    <a:pt x="1966147" y="1471252"/>
                    <a:pt x="1893772" y="1630722"/>
                    <a:pt x="1758631" y="1759117"/>
                  </a:cubicBezTo>
                  <a:cubicBezTo>
                    <a:pt x="1623490" y="1887511"/>
                    <a:pt x="1458772" y="1954093"/>
                    <a:pt x="1271700" y="1954979"/>
                  </a:cubicBezTo>
                  <a:cubicBezTo>
                    <a:pt x="1110221" y="1957366"/>
                    <a:pt x="953083" y="1902678"/>
                    <a:pt x="827977" y="1800552"/>
                  </a:cubicBezTo>
                  <a:cubicBezTo>
                    <a:pt x="663668" y="1668478"/>
                    <a:pt x="575414" y="1494968"/>
                    <a:pt x="557899" y="1283772"/>
                  </a:cubicBezTo>
                  <a:close/>
                  <a:moveTo>
                    <a:pt x="627003" y="341396"/>
                  </a:moveTo>
                  <a:cubicBezTo>
                    <a:pt x="626662" y="307298"/>
                    <a:pt x="598743" y="279933"/>
                    <a:pt x="564645" y="280274"/>
                  </a:cubicBezTo>
                  <a:cubicBezTo>
                    <a:pt x="530546" y="280615"/>
                    <a:pt x="503181" y="308534"/>
                    <a:pt x="503522" y="342632"/>
                  </a:cubicBezTo>
                  <a:cubicBezTo>
                    <a:pt x="503858" y="376197"/>
                    <a:pt x="530946" y="403344"/>
                    <a:pt x="564510" y="403753"/>
                  </a:cubicBezTo>
                  <a:cubicBezTo>
                    <a:pt x="598378" y="404402"/>
                    <a:pt x="626359" y="377472"/>
                    <a:pt x="627008" y="343603"/>
                  </a:cubicBezTo>
                  <a:cubicBezTo>
                    <a:pt x="627024" y="342754"/>
                    <a:pt x="627022" y="341905"/>
                    <a:pt x="627003" y="341055"/>
                  </a:cubicBezTo>
                  <a:close/>
                  <a:moveTo>
                    <a:pt x="258994" y="586736"/>
                  </a:moveTo>
                  <a:cubicBezTo>
                    <a:pt x="224782" y="586900"/>
                    <a:pt x="197180" y="614768"/>
                    <a:pt x="197345" y="648981"/>
                  </a:cubicBezTo>
                  <a:cubicBezTo>
                    <a:pt x="197509" y="683194"/>
                    <a:pt x="225377" y="710795"/>
                    <a:pt x="259590" y="710631"/>
                  </a:cubicBezTo>
                  <a:cubicBezTo>
                    <a:pt x="293803" y="710466"/>
                    <a:pt x="321404" y="682598"/>
                    <a:pt x="321240" y="648385"/>
                  </a:cubicBezTo>
                  <a:cubicBezTo>
                    <a:pt x="321237" y="647894"/>
                    <a:pt x="321229" y="647403"/>
                    <a:pt x="321215" y="646912"/>
                  </a:cubicBezTo>
                  <a:cubicBezTo>
                    <a:pt x="320963" y="613227"/>
                    <a:pt x="293451" y="586124"/>
                    <a:pt x="259766" y="586377"/>
                  </a:cubicBezTo>
                  <a:cubicBezTo>
                    <a:pt x="259395" y="586380"/>
                    <a:pt x="259024" y="586385"/>
                    <a:pt x="258654" y="586395"/>
                  </a:cubicBezTo>
                  <a:close/>
                  <a:moveTo>
                    <a:pt x="2035660" y="342828"/>
                  </a:moveTo>
                  <a:cubicBezTo>
                    <a:pt x="2036090" y="308730"/>
                    <a:pt x="2008798" y="280740"/>
                    <a:pt x="1974700" y="280310"/>
                  </a:cubicBezTo>
                  <a:cubicBezTo>
                    <a:pt x="1940603" y="279880"/>
                    <a:pt x="1912613" y="307172"/>
                    <a:pt x="1912182" y="341270"/>
                  </a:cubicBezTo>
                  <a:cubicBezTo>
                    <a:pt x="1911759" y="374819"/>
                    <a:pt x="1938205" y="402566"/>
                    <a:pt x="1971736" y="403754"/>
                  </a:cubicBezTo>
                  <a:cubicBezTo>
                    <a:pt x="2005587" y="404996"/>
                    <a:pt x="2034036" y="378561"/>
                    <a:pt x="2035278" y="344709"/>
                  </a:cubicBezTo>
                  <a:cubicBezTo>
                    <a:pt x="2035306" y="343969"/>
                    <a:pt x="2035319" y="343228"/>
                    <a:pt x="2035320" y="342487"/>
                  </a:cubicBezTo>
                  <a:close/>
                  <a:moveTo>
                    <a:pt x="2280999" y="710837"/>
                  </a:moveTo>
                  <a:cubicBezTo>
                    <a:pt x="2315208" y="710310"/>
                    <a:pt x="2342513" y="682151"/>
                    <a:pt x="2341986" y="647942"/>
                  </a:cubicBezTo>
                  <a:cubicBezTo>
                    <a:pt x="2341459" y="613733"/>
                    <a:pt x="2313300" y="586428"/>
                    <a:pt x="2279091" y="586955"/>
                  </a:cubicBezTo>
                  <a:cubicBezTo>
                    <a:pt x="2245283" y="587476"/>
                    <a:pt x="2218138" y="615008"/>
                    <a:pt x="2218097" y="648820"/>
                  </a:cubicBezTo>
                  <a:cubicBezTo>
                    <a:pt x="2217701" y="682353"/>
                    <a:pt x="2244565" y="709858"/>
                    <a:pt x="2278098" y="710253"/>
                  </a:cubicBezTo>
                  <a:cubicBezTo>
                    <a:pt x="2279020" y="710264"/>
                    <a:pt x="2279942" y="710254"/>
                    <a:pt x="2280863" y="710223"/>
                  </a:cubicBezTo>
                  <a:close/>
                  <a:moveTo>
                    <a:pt x="1331195" y="148055"/>
                  </a:moveTo>
                  <a:cubicBezTo>
                    <a:pt x="1332485" y="113942"/>
                    <a:pt x="1305877" y="85242"/>
                    <a:pt x="1271764" y="83952"/>
                  </a:cubicBezTo>
                  <a:cubicBezTo>
                    <a:pt x="1237650" y="82662"/>
                    <a:pt x="1208950" y="109271"/>
                    <a:pt x="1207660" y="143384"/>
                  </a:cubicBezTo>
                  <a:cubicBezTo>
                    <a:pt x="1207609" y="144736"/>
                    <a:pt x="1207602" y="146090"/>
                    <a:pt x="1207640" y="147442"/>
                  </a:cubicBezTo>
                  <a:cubicBezTo>
                    <a:pt x="1206350" y="181555"/>
                    <a:pt x="1232959" y="210255"/>
                    <a:pt x="1267072" y="211545"/>
                  </a:cubicBezTo>
                  <a:cubicBezTo>
                    <a:pt x="1301185" y="212835"/>
                    <a:pt x="1329886" y="186227"/>
                    <a:pt x="1331175" y="152114"/>
                  </a:cubicBezTo>
                  <a:cubicBezTo>
                    <a:pt x="1331227" y="150761"/>
                    <a:pt x="1331233" y="149408"/>
                    <a:pt x="1331195" y="148055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747D69-7B33-4778-A1BA-234C9503E89B}"/>
                </a:ext>
              </a:extLst>
            </p:cNvPr>
            <p:cNvSpPr/>
            <p:nvPr/>
          </p:nvSpPr>
          <p:spPr>
            <a:xfrm>
              <a:off x="5013084" y="-2965831"/>
              <a:ext cx="354379" cy="531568"/>
            </a:xfrm>
            <a:custGeom>
              <a:avLst/>
              <a:gdLst>
                <a:gd name="connsiteX0" fmla="*/ 247672 w 354378"/>
                <a:gd name="connsiteY0" fmla="*/ 269687 h 531568"/>
                <a:gd name="connsiteX1" fmla="*/ 50992 w 354378"/>
                <a:gd name="connsiteY1" fmla="*/ 103333 h 531568"/>
                <a:gd name="connsiteX2" fmla="*/ 21823 w 354378"/>
                <a:gd name="connsiteY2" fmla="*/ 78663 h 531568"/>
                <a:gd name="connsiteX3" fmla="*/ 14599 w 354378"/>
                <a:gd name="connsiteY3" fmla="*/ 17941 h 531568"/>
                <a:gd name="connsiteX4" fmla="*/ 73617 w 354378"/>
                <a:gd name="connsiteY4" fmla="*/ 15897 h 531568"/>
                <a:gd name="connsiteX5" fmla="*/ 153557 w 354378"/>
                <a:gd name="connsiteY5" fmla="*/ 83093 h 531568"/>
                <a:gd name="connsiteX6" fmla="*/ 324954 w 354378"/>
                <a:gd name="connsiteY6" fmla="*/ 227843 h 531568"/>
                <a:gd name="connsiteX7" fmla="*/ 325772 w 354378"/>
                <a:gd name="connsiteY7" fmla="*/ 310713 h 531568"/>
                <a:gd name="connsiteX8" fmla="*/ 80091 w 354378"/>
                <a:gd name="connsiteY8" fmla="*/ 517548 h 531568"/>
                <a:gd name="connsiteX9" fmla="*/ 42336 w 354378"/>
                <a:gd name="connsiteY9" fmla="*/ 533426 h 531568"/>
                <a:gd name="connsiteX10" fmla="*/ 8262 w 354378"/>
                <a:gd name="connsiteY10" fmla="*/ 508688 h 531568"/>
                <a:gd name="connsiteX11" fmla="*/ 21210 w 354378"/>
                <a:gd name="connsiteY11" fmla="*/ 460983 h 531568"/>
                <a:gd name="connsiteX12" fmla="*/ 174956 w 354378"/>
                <a:gd name="connsiteY12" fmla="*/ 330953 h 53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78" h="531568">
                  <a:moveTo>
                    <a:pt x="247672" y="269687"/>
                  </a:moveTo>
                  <a:lnTo>
                    <a:pt x="50992" y="103333"/>
                  </a:lnTo>
                  <a:cubicBezTo>
                    <a:pt x="41246" y="95155"/>
                    <a:pt x="31228" y="87250"/>
                    <a:pt x="21823" y="78663"/>
                  </a:cubicBezTo>
                  <a:cubicBezTo>
                    <a:pt x="1378" y="59853"/>
                    <a:pt x="-1484" y="36137"/>
                    <a:pt x="14599" y="17941"/>
                  </a:cubicBezTo>
                  <a:cubicBezTo>
                    <a:pt x="30683" y="-255"/>
                    <a:pt x="52491" y="-1209"/>
                    <a:pt x="73617" y="15897"/>
                  </a:cubicBezTo>
                  <a:cubicBezTo>
                    <a:pt x="100877" y="37773"/>
                    <a:pt x="126978" y="60671"/>
                    <a:pt x="153557" y="83093"/>
                  </a:cubicBezTo>
                  <a:cubicBezTo>
                    <a:pt x="210735" y="131342"/>
                    <a:pt x="267980" y="179388"/>
                    <a:pt x="324954" y="227843"/>
                  </a:cubicBezTo>
                  <a:cubicBezTo>
                    <a:pt x="360937" y="258374"/>
                    <a:pt x="361141" y="280727"/>
                    <a:pt x="325772" y="310713"/>
                  </a:cubicBezTo>
                  <a:cubicBezTo>
                    <a:pt x="243992" y="379953"/>
                    <a:pt x="162212" y="449193"/>
                    <a:pt x="80091" y="517548"/>
                  </a:cubicBezTo>
                  <a:cubicBezTo>
                    <a:pt x="69733" y="526134"/>
                    <a:pt x="54126" y="534994"/>
                    <a:pt x="42336" y="533426"/>
                  </a:cubicBezTo>
                  <a:cubicBezTo>
                    <a:pt x="28124" y="530076"/>
                    <a:pt x="15849" y="521164"/>
                    <a:pt x="8262" y="508688"/>
                  </a:cubicBezTo>
                  <a:cubicBezTo>
                    <a:pt x="-2029" y="491514"/>
                    <a:pt x="6081" y="474204"/>
                    <a:pt x="21210" y="460983"/>
                  </a:cubicBezTo>
                  <a:lnTo>
                    <a:pt x="174956" y="330953"/>
                  </a:ln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B0A9702-FCED-442A-9407-76282F386CB9}"/>
                </a:ext>
              </a:extLst>
            </p:cNvPr>
            <p:cNvSpPr/>
            <p:nvPr/>
          </p:nvSpPr>
          <p:spPr>
            <a:xfrm>
              <a:off x="4263985" y="-2966423"/>
              <a:ext cx="354379" cy="538383"/>
            </a:xfrm>
            <a:custGeom>
              <a:avLst/>
              <a:gdLst>
                <a:gd name="connsiteX0" fmla="*/ 107961 w 354378"/>
                <a:gd name="connsiteY0" fmla="*/ 270483 h 538383"/>
                <a:gd name="connsiteX1" fmla="*/ 313705 w 354378"/>
                <a:gd name="connsiteY1" fmla="*/ 444265 h 538383"/>
                <a:gd name="connsiteX2" fmla="*/ 340284 w 354378"/>
                <a:gd name="connsiteY2" fmla="*/ 468049 h 538383"/>
                <a:gd name="connsiteX3" fmla="*/ 340897 w 354378"/>
                <a:gd name="connsiteY3" fmla="*/ 521342 h 538383"/>
                <a:gd name="connsiteX4" fmla="*/ 289182 w 354378"/>
                <a:gd name="connsiteY4" fmla="*/ 529365 h 538383"/>
                <a:gd name="connsiteX5" fmla="*/ 288217 w 354378"/>
                <a:gd name="connsiteY5" fmla="*/ 528634 h 538383"/>
                <a:gd name="connsiteX6" fmla="*/ 246850 w 354378"/>
                <a:gd name="connsiteY6" fmla="*/ 494559 h 538383"/>
                <a:gd name="connsiteX7" fmla="*/ 28771 w 354378"/>
                <a:gd name="connsiteY7" fmla="*/ 310078 h 538383"/>
                <a:gd name="connsiteX8" fmla="*/ 28226 w 354378"/>
                <a:gd name="connsiteY8" fmla="*/ 230547 h 538383"/>
                <a:gd name="connsiteX9" fmla="*/ 279766 w 354378"/>
                <a:gd name="connsiteY9" fmla="*/ 18125 h 538383"/>
                <a:gd name="connsiteX10" fmla="*/ 325972 w 354378"/>
                <a:gd name="connsiteY10" fmla="*/ 8720 h 538383"/>
                <a:gd name="connsiteX11" fmla="*/ 349484 w 354378"/>
                <a:gd name="connsiteY11" fmla="*/ 41159 h 538383"/>
                <a:gd name="connsiteX12" fmla="*/ 329653 w 354378"/>
                <a:gd name="connsiteY12" fmla="*/ 82049 h 538383"/>
                <a:gd name="connsiteX13" fmla="*/ 138833 w 354378"/>
                <a:gd name="connsiteY13" fmla="*/ 244041 h 538383"/>
                <a:gd name="connsiteX14" fmla="*/ 107961 w 354378"/>
                <a:gd name="connsiteY14" fmla="*/ 270483 h 5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4378" h="538383">
                  <a:moveTo>
                    <a:pt x="107961" y="270483"/>
                  </a:moveTo>
                  <a:lnTo>
                    <a:pt x="313705" y="444265"/>
                  </a:lnTo>
                  <a:cubicBezTo>
                    <a:pt x="323190" y="451465"/>
                    <a:pt x="332079" y="459419"/>
                    <a:pt x="340284" y="468049"/>
                  </a:cubicBezTo>
                  <a:cubicBezTo>
                    <a:pt x="355072" y="485155"/>
                    <a:pt x="355549" y="504305"/>
                    <a:pt x="340897" y="521342"/>
                  </a:cubicBezTo>
                  <a:cubicBezTo>
                    <a:pt x="328831" y="537838"/>
                    <a:pt x="305678" y="541430"/>
                    <a:pt x="289182" y="529365"/>
                  </a:cubicBezTo>
                  <a:cubicBezTo>
                    <a:pt x="288856" y="529126"/>
                    <a:pt x="288535" y="528883"/>
                    <a:pt x="288217" y="528634"/>
                  </a:cubicBezTo>
                  <a:cubicBezTo>
                    <a:pt x="273815" y="518042"/>
                    <a:pt x="260005" y="506666"/>
                    <a:pt x="246850" y="494559"/>
                  </a:cubicBezTo>
                  <a:cubicBezTo>
                    <a:pt x="174157" y="433088"/>
                    <a:pt x="101464" y="371595"/>
                    <a:pt x="28771" y="310078"/>
                  </a:cubicBezTo>
                  <a:cubicBezTo>
                    <a:pt x="-4554" y="281796"/>
                    <a:pt x="-4691" y="258353"/>
                    <a:pt x="28226" y="230547"/>
                  </a:cubicBezTo>
                  <a:cubicBezTo>
                    <a:pt x="111959" y="159581"/>
                    <a:pt x="195806" y="88773"/>
                    <a:pt x="279766" y="18125"/>
                  </a:cubicBezTo>
                  <a:cubicBezTo>
                    <a:pt x="293396" y="6471"/>
                    <a:pt x="309684" y="-2320"/>
                    <a:pt x="325972" y="8720"/>
                  </a:cubicBezTo>
                  <a:cubicBezTo>
                    <a:pt x="336740" y="16080"/>
                    <a:pt x="349484" y="30119"/>
                    <a:pt x="349484" y="41159"/>
                  </a:cubicBezTo>
                  <a:cubicBezTo>
                    <a:pt x="348319" y="56816"/>
                    <a:pt x="341226" y="71440"/>
                    <a:pt x="329653" y="82049"/>
                  </a:cubicBezTo>
                  <a:cubicBezTo>
                    <a:pt x="267022" y="137046"/>
                    <a:pt x="202757" y="190203"/>
                    <a:pt x="138833" y="244041"/>
                  </a:cubicBezTo>
                  <a:cubicBezTo>
                    <a:pt x="129156" y="252083"/>
                    <a:pt x="119683" y="260397"/>
                    <a:pt x="107961" y="270483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CBF0CAF-2D12-4468-B5A4-D86043818ADA}"/>
                </a:ext>
              </a:extLst>
            </p:cNvPr>
            <p:cNvSpPr/>
            <p:nvPr/>
          </p:nvSpPr>
          <p:spPr>
            <a:xfrm>
              <a:off x="4691335" y="-3046112"/>
              <a:ext cx="245339" cy="695128"/>
            </a:xfrm>
            <a:custGeom>
              <a:avLst/>
              <a:gdLst>
                <a:gd name="connsiteX0" fmla="*/ 45690 w 245339"/>
                <a:gd name="connsiteY0" fmla="*/ 696440 h 695127"/>
                <a:gd name="connsiteX1" fmla="*/ 5822 w 245339"/>
                <a:gd name="connsiteY1" fmla="*/ 638241 h 695127"/>
                <a:gd name="connsiteX2" fmla="*/ 91963 w 245339"/>
                <a:gd name="connsiteY2" fmla="*/ 315415 h 695127"/>
                <a:gd name="connsiteX3" fmla="*/ 163929 w 245339"/>
                <a:gd name="connsiteY3" fmla="*/ 46836 h 695127"/>
                <a:gd name="connsiteX4" fmla="*/ 216405 w 245339"/>
                <a:gd name="connsiteY4" fmla="*/ 5265 h 695127"/>
                <a:gd name="connsiteX5" fmla="*/ 242642 w 245339"/>
                <a:gd name="connsiteY5" fmla="*/ 66600 h 695127"/>
                <a:gd name="connsiteX6" fmla="*/ 85557 w 245339"/>
                <a:gd name="connsiteY6" fmla="*/ 655619 h 695127"/>
                <a:gd name="connsiteX7" fmla="*/ 45690 w 245339"/>
                <a:gd name="connsiteY7" fmla="*/ 696440 h 69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339" h="695127">
                  <a:moveTo>
                    <a:pt x="45690" y="696440"/>
                  </a:moveTo>
                  <a:cubicBezTo>
                    <a:pt x="14613" y="696440"/>
                    <a:pt x="-2697" y="670407"/>
                    <a:pt x="5822" y="638241"/>
                  </a:cubicBezTo>
                  <a:cubicBezTo>
                    <a:pt x="34399" y="530609"/>
                    <a:pt x="63113" y="423001"/>
                    <a:pt x="91963" y="315415"/>
                  </a:cubicBezTo>
                  <a:cubicBezTo>
                    <a:pt x="115906" y="225866"/>
                    <a:pt x="139895" y="136340"/>
                    <a:pt x="163929" y="46836"/>
                  </a:cubicBezTo>
                  <a:cubicBezTo>
                    <a:pt x="173198" y="12762"/>
                    <a:pt x="191189" y="-1414"/>
                    <a:pt x="216405" y="5265"/>
                  </a:cubicBezTo>
                  <a:cubicBezTo>
                    <a:pt x="241620" y="11944"/>
                    <a:pt x="251638" y="33002"/>
                    <a:pt x="242642" y="66600"/>
                  </a:cubicBezTo>
                  <a:cubicBezTo>
                    <a:pt x="190258" y="262963"/>
                    <a:pt x="137896" y="459302"/>
                    <a:pt x="85557" y="655619"/>
                  </a:cubicBezTo>
                  <a:cubicBezTo>
                    <a:pt x="79356" y="678585"/>
                    <a:pt x="68315" y="694124"/>
                    <a:pt x="45690" y="696440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0B1AAFC-F2FE-41CD-8CF5-37BC5EFC3C4D}"/>
              </a:ext>
            </a:extLst>
          </p:cNvPr>
          <p:cNvGrpSpPr/>
          <p:nvPr/>
        </p:nvGrpSpPr>
        <p:grpSpPr>
          <a:xfrm>
            <a:off x="5679853" y="2028193"/>
            <a:ext cx="630954" cy="634796"/>
            <a:chOff x="-3657" y="-4440756"/>
            <a:chExt cx="2596508" cy="2612317"/>
          </a:xfrm>
          <a:gradFill>
            <a:gsLst>
              <a:gs pos="100000">
                <a:srgbClr val="FF0719">
                  <a:alpha val="0"/>
                </a:srgbClr>
              </a:gs>
              <a:gs pos="2000">
                <a:srgbClr val="FF0719">
                  <a:alpha val="38000"/>
                </a:srgbClr>
              </a:gs>
            </a:gsLst>
            <a:lin ang="0" scaled="1"/>
          </a:gradFill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51EC3D1-CFFC-41C4-99D4-7EF8BE61507D}"/>
                </a:ext>
              </a:extLst>
            </p:cNvPr>
            <p:cNvSpPr/>
            <p:nvPr/>
          </p:nvSpPr>
          <p:spPr>
            <a:xfrm>
              <a:off x="1494905" y="-4440756"/>
              <a:ext cx="88595" cy="211264"/>
            </a:xfrm>
            <a:custGeom>
              <a:avLst/>
              <a:gdLst>
                <a:gd name="connsiteX0" fmla="*/ 60342 w 88594"/>
                <a:gd name="connsiteY0" fmla="*/ 3861 h 211264"/>
                <a:gd name="connsiteX1" fmla="*/ 86171 w 88594"/>
                <a:gd name="connsiteY1" fmla="*/ 63220 h 211264"/>
                <a:gd name="connsiteX2" fmla="*/ 85625 w 88594"/>
                <a:gd name="connsiteY2" fmla="*/ 162650 h 211264"/>
                <a:gd name="connsiteX3" fmla="*/ 43441 w 88594"/>
                <a:gd name="connsiteY3" fmla="*/ 209129 h 211264"/>
                <a:gd name="connsiteX4" fmla="*/ 4254 w 88594"/>
                <a:gd name="connsiteY4" fmla="*/ 162378 h 211264"/>
                <a:gd name="connsiteX5" fmla="*/ 3777 w 88594"/>
                <a:gd name="connsiteY5" fmla="*/ 60153 h 211264"/>
                <a:gd name="connsiteX6" fmla="*/ 29743 w 88594"/>
                <a:gd name="connsiteY6" fmla="*/ 3657 h 21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94" h="211264">
                  <a:moveTo>
                    <a:pt x="60342" y="3861"/>
                  </a:moveTo>
                  <a:cubicBezTo>
                    <a:pt x="80787" y="18514"/>
                    <a:pt x="87602" y="37936"/>
                    <a:pt x="86171" y="63220"/>
                  </a:cubicBezTo>
                  <a:cubicBezTo>
                    <a:pt x="84399" y="96273"/>
                    <a:pt x="86171" y="129461"/>
                    <a:pt x="85625" y="162650"/>
                  </a:cubicBezTo>
                  <a:cubicBezTo>
                    <a:pt x="85216" y="192432"/>
                    <a:pt x="68929" y="209878"/>
                    <a:pt x="43441" y="209129"/>
                  </a:cubicBezTo>
                  <a:cubicBezTo>
                    <a:pt x="19179" y="208379"/>
                    <a:pt x="4595" y="191341"/>
                    <a:pt x="4254" y="162378"/>
                  </a:cubicBezTo>
                  <a:cubicBezTo>
                    <a:pt x="4254" y="128303"/>
                    <a:pt x="5345" y="94228"/>
                    <a:pt x="3777" y="60153"/>
                  </a:cubicBezTo>
                  <a:cubicBezTo>
                    <a:pt x="2619" y="35960"/>
                    <a:pt x="9706" y="17287"/>
                    <a:pt x="29743" y="3657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428B46B-F1AD-48F8-972B-4927DAD857FB}"/>
                </a:ext>
              </a:extLst>
            </p:cNvPr>
            <p:cNvSpPr/>
            <p:nvPr/>
          </p:nvSpPr>
          <p:spPr>
            <a:xfrm>
              <a:off x="-3657" y="-2782536"/>
              <a:ext cx="2596508" cy="954097"/>
            </a:xfrm>
            <a:custGeom>
              <a:avLst/>
              <a:gdLst>
                <a:gd name="connsiteX0" fmla="*/ 574821 w 2596507"/>
                <a:gd name="connsiteY0" fmla="*/ 769388 h 954097"/>
                <a:gd name="connsiteX1" fmla="*/ 574821 w 2596507"/>
                <a:gd name="connsiteY1" fmla="*/ 834062 h 954097"/>
                <a:gd name="connsiteX2" fmla="*/ 481523 w 2596507"/>
                <a:gd name="connsiteY2" fmla="*/ 930358 h 954097"/>
                <a:gd name="connsiteX3" fmla="*/ 99067 w 2596507"/>
                <a:gd name="connsiteY3" fmla="*/ 930358 h 954097"/>
                <a:gd name="connsiteX4" fmla="*/ 3657 w 2596507"/>
                <a:gd name="connsiteY4" fmla="*/ 827588 h 954097"/>
                <a:gd name="connsiteX5" fmla="*/ 3657 w 2596507"/>
                <a:gd name="connsiteY5" fmla="*/ 167217 h 954097"/>
                <a:gd name="connsiteX6" fmla="*/ 3657 w 2596507"/>
                <a:gd name="connsiteY6" fmla="*/ 100907 h 954097"/>
                <a:gd name="connsiteX7" fmla="*/ 101929 w 2596507"/>
                <a:gd name="connsiteY7" fmla="*/ 3861 h 954097"/>
                <a:gd name="connsiteX8" fmla="*/ 476753 w 2596507"/>
                <a:gd name="connsiteY8" fmla="*/ 3861 h 954097"/>
                <a:gd name="connsiteX9" fmla="*/ 574684 w 2596507"/>
                <a:gd name="connsiteY9" fmla="*/ 100634 h 954097"/>
                <a:gd name="connsiteX10" fmla="*/ 574684 w 2596507"/>
                <a:gd name="connsiteY10" fmla="*/ 141524 h 954097"/>
                <a:gd name="connsiteX11" fmla="*/ 752692 w 2596507"/>
                <a:gd name="connsiteY11" fmla="*/ 101111 h 954097"/>
                <a:gd name="connsiteX12" fmla="*/ 1132286 w 2596507"/>
                <a:gd name="connsiteY12" fmla="*/ 122715 h 954097"/>
                <a:gd name="connsiteX13" fmla="*/ 1732549 w 2596507"/>
                <a:gd name="connsiteY13" fmla="*/ 300654 h 954097"/>
                <a:gd name="connsiteX14" fmla="*/ 1825642 w 2596507"/>
                <a:gd name="connsiteY14" fmla="*/ 345565 h 954097"/>
                <a:gd name="connsiteX15" fmla="*/ 1855901 w 2596507"/>
                <a:gd name="connsiteY15" fmla="*/ 348972 h 954097"/>
                <a:gd name="connsiteX16" fmla="*/ 2340787 w 2596507"/>
                <a:gd name="connsiteY16" fmla="*/ 231005 h 954097"/>
                <a:gd name="connsiteX17" fmla="*/ 2479471 w 2596507"/>
                <a:gd name="connsiteY17" fmla="*/ 222895 h 954097"/>
                <a:gd name="connsiteX18" fmla="*/ 2580946 w 2596507"/>
                <a:gd name="connsiteY18" fmla="*/ 413033 h 954097"/>
                <a:gd name="connsiteX19" fmla="*/ 2460185 w 2596507"/>
                <a:gd name="connsiteY19" fmla="*/ 527184 h 954097"/>
                <a:gd name="connsiteX20" fmla="*/ 1916009 w 2596507"/>
                <a:gd name="connsiteY20" fmla="*/ 762573 h 954097"/>
                <a:gd name="connsiteX21" fmla="*/ 1614650 w 2596507"/>
                <a:gd name="connsiteY21" fmla="*/ 893012 h 954097"/>
                <a:gd name="connsiteX22" fmla="*/ 1112659 w 2596507"/>
                <a:gd name="connsiteY22" fmla="*/ 924634 h 954097"/>
                <a:gd name="connsiteX23" fmla="*/ 601876 w 2596507"/>
                <a:gd name="connsiteY23" fmla="*/ 775794 h 954097"/>
                <a:gd name="connsiteX24" fmla="*/ 574821 w 2596507"/>
                <a:gd name="connsiteY24" fmla="*/ 769388 h 954097"/>
                <a:gd name="connsiteX25" fmla="*/ 1874233 w 2596507"/>
                <a:gd name="connsiteY25" fmla="*/ 428639 h 954097"/>
                <a:gd name="connsiteX26" fmla="*/ 1810036 w 2596507"/>
                <a:gd name="connsiteY26" fmla="*/ 571345 h 954097"/>
                <a:gd name="connsiteX27" fmla="*/ 1661265 w 2596507"/>
                <a:gd name="connsiteY27" fmla="*/ 597446 h 954097"/>
                <a:gd name="connsiteX28" fmla="*/ 1165884 w 2596507"/>
                <a:gd name="connsiteY28" fmla="*/ 490792 h 954097"/>
                <a:gd name="connsiteX29" fmla="*/ 1009139 w 2596507"/>
                <a:gd name="connsiteY29" fmla="*/ 456717 h 954097"/>
                <a:gd name="connsiteX30" fmla="*/ 972202 w 2596507"/>
                <a:gd name="connsiteY30" fmla="*/ 417462 h 954097"/>
                <a:gd name="connsiteX31" fmla="*/ 998372 w 2596507"/>
                <a:gd name="connsiteY31" fmla="*/ 378208 h 954097"/>
                <a:gd name="connsiteX32" fmla="*/ 1033264 w 2596507"/>
                <a:gd name="connsiteY32" fmla="*/ 378685 h 954097"/>
                <a:gd name="connsiteX33" fmla="*/ 1668216 w 2596507"/>
                <a:gd name="connsiteY33" fmla="*/ 514985 h 954097"/>
                <a:gd name="connsiteX34" fmla="*/ 1754357 w 2596507"/>
                <a:gd name="connsiteY34" fmla="*/ 508170 h 954097"/>
                <a:gd name="connsiteX35" fmla="*/ 1760150 w 2596507"/>
                <a:gd name="connsiteY35" fmla="*/ 398653 h 954097"/>
                <a:gd name="connsiteX36" fmla="*/ 1718238 w 2596507"/>
                <a:gd name="connsiteY36" fmla="*/ 380866 h 954097"/>
                <a:gd name="connsiteX37" fmla="*/ 1118520 w 2596507"/>
                <a:gd name="connsiteY37" fmla="*/ 202041 h 954097"/>
                <a:gd name="connsiteX38" fmla="*/ 575298 w 2596507"/>
                <a:gd name="connsiteY38" fmla="*/ 228006 h 954097"/>
                <a:gd name="connsiteX39" fmla="*/ 575298 w 2596507"/>
                <a:gd name="connsiteY39" fmla="*/ 250495 h 954097"/>
                <a:gd name="connsiteX40" fmla="*/ 574752 w 2596507"/>
                <a:gd name="connsiteY40" fmla="*/ 658508 h 954097"/>
                <a:gd name="connsiteX41" fmla="*/ 599832 w 2596507"/>
                <a:gd name="connsiteY41" fmla="*/ 691221 h 954097"/>
                <a:gd name="connsiteX42" fmla="*/ 1142577 w 2596507"/>
                <a:gd name="connsiteY42" fmla="*/ 848510 h 954097"/>
                <a:gd name="connsiteX43" fmla="*/ 1573079 w 2596507"/>
                <a:gd name="connsiteY43" fmla="*/ 822477 h 954097"/>
                <a:gd name="connsiteX44" fmla="*/ 1839477 w 2596507"/>
                <a:gd name="connsiteY44" fmla="*/ 707304 h 954097"/>
                <a:gd name="connsiteX45" fmla="*/ 2428155 w 2596507"/>
                <a:gd name="connsiteY45" fmla="*/ 452355 h 954097"/>
                <a:gd name="connsiteX46" fmla="*/ 2508162 w 2596507"/>
                <a:gd name="connsiteY46" fmla="*/ 375414 h 954097"/>
                <a:gd name="connsiteX47" fmla="*/ 2470680 w 2596507"/>
                <a:gd name="connsiteY47" fmla="*/ 305356 h 954097"/>
                <a:gd name="connsiteX48" fmla="*/ 2400213 w 2596507"/>
                <a:gd name="connsiteY48" fmla="*/ 303243 h 954097"/>
                <a:gd name="connsiteX49" fmla="*/ 2122571 w 2596507"/>
                <a:gd name="connsiteY49" fmla="*/ 368327 h 954097"/>
                <a:gd name="connsiteX50" fmla="*/ 1874233 w 2596507"/>
                <a:gd name="connsiteY50" fmla="*/ 428639 h 954097"/>
                <a:gd name="connsiteX51" fmla="*/ 493313 w 2596507"/>
                <a:gd name="connsiteY51" fmla="*/ 468848 h 954097"/>
                <a:gd name="connsiteX52" fmla="*/ 493722 w 2596507"/>
                <a:gd name="connsiteY52" fmla="*/ 114469 h 954097"/>
                <a:gd name="connsiteX53" fmla="*/ 465713 w 2596507"/>
                <a:gd name="connsiteY53" fmla="*/ 84960 h 954097"/>
                <a:gd name="connsiteX54" fmla="*/ 113992 w 2596507"/>
                <a:gd name="connsiteY54" fmla="*/ 84960 h 954097"/>
                <a:gd name="connsiteX55" fmla="*/ 84892 w 2596507"/>
                <a:gd name="connsiteY55" fmla="*/ 113855 h 954097"/>
                <a:gd name="connsiteX56" fmla="*/ 84892 w 2596507"/>
                <a:gd name="connsiteY56" fmla="*/ 819751 h 954097"/>
                <a:gd name="connsiteX57" fmla="*/ 113378 w 2596507"/>
                <a:gd name="connsiteY57" fmla="*/ 849601 h 954097"/>
                <a:gd name="connsiteX58" fmla="*/ 465031 w 2596507"/>
                <a:gd name="connsiteY58" fmla="*/ 849601 h 954097"/>
                <a:gd name="connsiteX59" fmla="*/ 493654 w 2596507"/>
                <a:gd name="connsiteY59" fmla="*/ 820432 h 954097"/>
                <a:gd name="connsiteX60" fmla="*/ 493313 w 2596507"/>
                <a:gd name="connsiteY60" fmla="*/ 468643 h 95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596507" h="954097">
                  <a:moveTo>
                    <a:pt x="574821" y="769388"/>
                  </a:moveTo>
                  <a:cubicBezTo>
                    <a:pt x="574821" y="792082"/>
                    <a:pt x="574821" y="813072"/>
                    <a:pt x="574821" y="834062"/>
                  </a:cubicBezTo>
                  <a:cubicBezTo>
                    <a:pt x="574071" y="890626"/>
                    <a:pt x="537815" y="929881"/>
                    <a:pt x="481523" y="930358"/>
                  </a:cubicBezTo>
                  <a:cubicBezTo>
                    <a:pt x="354038" y="931494"/>
                    <a:pt x="226552" y="931494"/>
                    <a:pt x="99067" y="930358"/>
                  </a:cubicBezTo>
                  <a:cubicBezTo>
                    <a:pt x="39913" y="929949"/>
                    <a:pt x="3657" y="889468"/>
                    <a:pt x="3657" y="827588"/>
                  </a:cubicBezTo>
                  <a:cubicBezTo>
                    <a:pt x="3657" y="607464"/>
                    <a:pt x="3657" y="387340"/>
                    <a:pt x="3657" y="167217"/>
                  </a:cubicBezTo>
                  <a:cubicBezTo>
                    <a:pt x="3657" y="145068"/>
                    <a:pt x="3657" y="122987"/>
                    <a:pt x="3657" y="100907"/>
                  </a:cubicBezTo>
                  <a:cubicBezTo>
                    <a:pt x="4747" y="41957"/>
                    <a:pt x="42911" y="3998"/>
                    <a:pt x="101929" y="3861"/>
                  </a:cubicBezTo>
                  <a:cubicBezTo>
                    <a:pt x="226825" y="3589"/>
                    <a:pt x="351766" y="3589"/>
                    <a:pt x="476753" y="3861"/>
                  </a:cubicBezTo>
                  <a:cubicBezTo>
                    <a:pt x="536248" y="3861"/>
                    <a:pt x="573935" y="41548"/>
                    <a:pt x="574684" y="100634"/>
                  </a:cubicBezTo>
                  <a:cubicBezTo>
                    <a:pt x="574684" y="113242"/>
                    <a:pt x="574684" y="125918"/>
                    <a:pt x="574684" y="141524"/>
                  </a:cubicBezTo>
                  <a:cubicBezTo>
                    <a:pt x="635542" y="127894"/>
                    <a:pt x="694083" y="114264"/>
                    <a:pt x="752692" y="101111"/>
                  </a:cubicBezTo>
                  <a:cubicBezTo>
                    <a:pt x="881290" y="72284"/>
                    <a:pt x="1007027" y="84892"/>
                    <a:pt x="1132286" y="122715"/>
                  </a:cubicBezTo>
                  <a:cubicBezTo>
                    <a:pt x="1332033" y="183095"/>
                    <a:pt x="1532802" y="240137"/>
                    <a:pt x="1732549" y="300654"/>
                  </a:cubicBezTo>
                  <a:cubicBezTo>
                    <a:pt x="1765125" y="310467"/>
                    <a:pt x="1793884" y="331321"/>
                    <a:pt x="1825642" y="345565"/>
                  </a:cubicBezTo>
                  <a:cubicBezTo>
                    <a:pt x="1835134" y="349800"/>
                    <a:pt x="1845705" y="350990"/>
                    <a:pt x="1855901" y="348972"/>
                  </a:cubicBezTo>
                  <a:cubicBezTo>
                    <a:pt x="2017756" y="309786"/>
                    <a:pt x="2179271" y="270123"/>
                    <a:pt x="2340787" y="231005"/>
                  </a:cubicBezTo>
                  <a:cubicBezTo>
                    <a:pt x="2386515" y="219828"/>
                    <a:pt x="2432380" y="213286"/>
                    <a:pt x="2479471" y="222895"/>
                  </a:cubicBezTo>
                  <a:cubicBezTo>
                    <a:pt x="2571542" y="241773"/>
                    <a:pt x="2617066" y="326074"/>
                    <a:pt x="2580946" y="413033"/>
                  </a:cubicBezTo>
                  <a:cubicBezTo>
                    <a:pt x="2557775" y="468916"/>
                    <a:pt x="2514432" y="503740"/>
                    <a:pt x="2460185" y="527184"/>
                  </a:cubicBezTo>
                  <a:cubicBezTo>
                    <a:pt x="2278725" y="605511"/>
                    <a:pt x="2097333" y="683974"/>
                    <a:pt x="1916009" y="762573"/>
                  </a:cubicBezTo>
                  <a:cubicBezTo>
                    <a:pt x="1815556" y="806053"/>
                    <a:pt x="1714626" y="848510"/>
                    <a:pt x="1614650" y="893012"/>
                  </a:cubicBezTo>
                  <a:cubicBezTo>
                    <a:pt x="1451091" y="965864"/>
                    <a:pt x="1284260" y="976087"/>
                    <a:pt x="1112659" y="924634"/>
                  </a:cubicBezTo>
                  <a:cubicBezTo>
                    <a:pt x="942761" y="873794"/>
                    <a:pt x="771910" y="825271"/>
                    <a:pt x="601876" y="775794"/>
                  </a:cubicBezTo>
                  <a:cubicBezTo>
                    <a:pt x="593834" y="773682"/>
                    <a:pt x="585656" y="771978"/>
                    <a:pt x="574821" y="769388"/>
                  </a:cubicBezTo>
                  <a:close/>
                  <a:moveTo>
                    <a:pt x="1874233" y="428639"/>
                  </a:moveTo>
                  <a:cubicBezTo>
                    <a:pt x="1877981" y="488543"/>
                    <a:pt x="1858558" y="536998"/>
                    <a:pt x="1810036" y="571345"/>
                  </a:cubicBezTo>
                  <a:cubicBezTo>
                    <a:pt x="1764716" y="603444"/>
                    <a:pt x="1713672" y="608555"/>
                    <a:pt x="1661265" y="597446"/>
                  </a:cubicBezTo>
                  <a:cubicBezTo>
                    <a:pt x="1496001" y="562621"/>
                    <a:pt x="1331011" y="526434"/>
                    <a:pt x="1165884" y="490792"/>
                  </a:cubicBezTo>
                  <a:cubicBezTo>
                    <a:pt x="1113613" y="479547"/>
                    <a:pt x="1061274" y="468507"/>
                    <a:pt x="1009139" y="456717"/>
                  </a:cubicBezTo>
                  <a:cubicBezTo>
                    <a:pt x="988149" y="452151"/>
                    <a:pt x="973497" y="440634"/>
                    <a:pt x="972202" y="417462"/>
                  </a:cubicBezTo>
                  <a:cubicBezTo>
                    <a:pt x="969995" y="399701"/>
                    <a:pt x="981128" y="383002"/>
                    <a:pt x="998372" y="378208"/>
                  </a:cubicBezTo>
                  <a:cubicBezTo>
                    <a:pt x="1009870" y="375541"/>
                    <a:pt x="1021843" y="375705"/>
                    <a:pt x="1033264" y="378685"/>
                  </a:cubicBezTo>
                  <a:cubicBezTo>
                    <a:pt x="1244869" y="424073"/>
                    <a:pt x="1456270" y="470824"/>
                    <a:pt x="1668216" y="514985"/>
                  </a:cubicBezTo>
                  <a:cubicBezTo>
                    <a:pt x="1696997" y="520892"/>
                    <a:pt x="1726863" y="518530"/>
                    <a:pt x="1754357" y="508170"/>
                  </a:cubicBezTo>
                  <a:cubicBezTo>
                    <a:pt x="1804175" y="487725"/>
                    <a:pt x="1805742" y="427685"/>
                    <a:pt x="1760150" y="398653"/>
                  </a:cubicBezTo>
                  <a:cubicBezTo>
                    <a:pt x="1747066" y="390821"/>
                    <a:pt x="1732962" y="384836"/>
                    <a:pt x="1718238" y="380866"/>
                  </a:cubicBezTo>
                  <a:cubicBezTo>
                    <a:pt x="1518082" y="321576"/>
                    <a:pt x="1316154" y="268078"/>
                    <a:pt x="1118520" y="202041"/>
                  </a:cubicBezTo>
                  <a:cubicBezTo>
                    <a:pt x="932198" y="139820"/>
                    <a:pt x="755418" y="176962"/>
                    <a:pt x="575298" y="228006"/>
                  </a:cubicBezTo>
                  <a:lnTo>
                    <a:pt x="575298" y="250495"/>
                  </a:lnTo>
                  <a:cubicBezTo>
                    <a:pt x="575298" y="386454"/>
                    <a:pt x="575775" y="522482"/>
                    <a:pt x="574752" y="658508"/>
                  </a:cubicBezTo>
                  <a:cubicBezTo>
                    <a:pt x="574752" y="678953"/>
                    <a:pt x="581567" y="685768"/>
                    <a:pt x="599832" y="691221"/>
                  </a:cubicBezTo>
                  <a:cubicBezTo>
                    <a:pt x="780928" y="743060"/>
                    <a:pt x="961843" y="795490"/>
                    <a:pt x="1142577" y="848510"/>
                  </a:cubicBezTo>
                  <a:cubicBezTo>
                    <a:pt x="1289439" y="891717"/>
                    <a:pt x="1432690" y="883675"/>
                    <a:pt x="1573079" y="822477"/>
                  </a:cubicBezTo>
                  <a:cubicBezTo>
                    <a:pt x="1661674" y="783836"/>
                    <a:pt x="1750677" y="745740"/>
                    <a:pt x="1839477" y="707304"/>
                  </a:cubicBezTo>
                  <a:cubicBezTo>
                    <a:pt x="2035703" y="622298"/>
                    <a:pt x="2231929" y="537315"/>
                    <a:pt x="2428155" y="452355"/>
                  </a:cubicBezTo>
                  <a:cubicBezTo>
                    <a:pt x="2464615" y="436613"/>
                    <a:pt x="2494805" y="414600"/>
                    <a:pt x="2508162" y="375414"/>
                  </a:cubicBezTo>
                  <a:cubicBezTo>
                    <a:pt x="2519884" y="340862"/>
                    <a:pt x="2506118" y="312716"/>
                    <a:pt x="2470680" y="305356"/>
                  </a:cubicBezTo>
                  <a:cubicBezTo>
                    <a:pt x="2447575" y="299898"/>
                    <a:pt x="2423604" y="299179"/>
                    <a:pt x="2400213" y="303243"/>
                  </a:cubicBezTo>
                  <a:cubicBezTo>
                    <a:pt x="2307325" y="323212"/>
                    <a:pt x="2215050" y="346110"/>
                    <a:pt x="2122571" y="368327"/>
                  </a:cubicBezTo>
                  <a:cubicBezTo>
                    <a:pt x="2039837" y="387749"/>
                    <a:pt x="1957580" y="408194"/>
                    <a:pt x="1874233" y="428639"/>
                  </a:cubicBezTo>
                  <a:close/>
                  <a:moveTo>
                    <a:pt x="493313" y="468848"/>
                  </a:moveTo>
                  <a:cubicBezTo>
                    <a:pt x="493313" y="350744"/>
                    <a:pt x="492836" y="232708"/>
                    <a:pt x="493722" y="114469"/>
                  </a:cubicBezTo>
                  <a:cubicBezTo>
                    <a:pt x="493722" y="93070"/>
                    <a:pt x="489156" y="84687"/>
                    <a:pt x="465713" y="84960"/>
                  </a:cubicBezTo>
                  <a:cubicBezTo>
                    <a:pt x="348495" y="86050"/>
                    <a:pt x="231255" y="86050"/>
                    <a:pt x="113992" y="84960"/>
                  </a:cubicBezTo>
                  <a:cubicBezTo>
                    <a:pt x="91775" y="84960"/>
                    <a:pt x="84823" y="91366"/>
                    <a:pt x="84892" y="113855"/>
                  </a:cubicBezTo>
                  <a:cubicBezTo>
                    <a:pt x="85573" y="349199"/>
                    <a:pt x="85573" y="584498"/>
                    <a:pt x="84892" y="819751"/>
                  </a:cubicBezTo>
                  <a:cubicBezTo>
                    <a:pt x="84892" y="841354"/>
                    <a:pt x="90275" y="849805"/>
                    <a:pt x="113378" y="849601"/>
                  </a:cubicBezTo>
                  <a:cubicBezTo>
                    <a:pt x="230596" y="848646"/>
                    <a:pt x="347814" y="848646"/>
                    <a:pt x="465031" y="849601"/>
                  </a:cubicBezTo>
                  <a:cubicBezTo>
                    <a:pt x="487657" y="849601"/>
                    <a:pt x="493859" y="842786"/>
                    <a:pt x="493654" y="820432"/>
                  </a:cubicBezTo>
                  <a:cubicBezTo>
                    <a:pt x="492768" y="703147"/>
                    <a:pt x="493245" y="585861"/>
                    <a:pt x="493313" y="468643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36018E-2E9B-4BD9-9C9B-E7675D530A6A}"/>
                </a:ext>
              </a:extLst>
            </p:cNvPr>
            <p:cNvSpPr/>
            <p:nvPr/>
          </p:nvSpPr>
          <p:spPr>
            <a:xfrm>
              <a:off x="1057478" y="-4135494"/>
              <a:ext cx="960912" cy="1301661"/>
            </a:xfrm>
            <a:custGeom>
              <a:avLst/>
              <a:gdLst>
                <a:gd name="connsiteX0" fmla="*/ 475484 w 960912"/>
                <a:gd name="connsiteY0" fmla="*/ 1301891 h 1301661"/>
                <a:gd name="connsiteX1" fmla="*/ 317172 w 960912"/>
                <a:gd name="connsiteY1" fmla="*/ 1252483 h 1301661"/>
                <a:gd name="connsiteX2" fmla="*/ 243229 w 960912"/>
                <a:gd name="connsiteY2" fmla="*/ 1098737 h 1301661"/>
                <a:gd name="connsiteX3" fmla="*/ 242820 w 960912"/>
                <a:gd name="connsiteY3" fmla="*/ 1014572 h 1301661"/>
                <a:gd name="connsiteX4" fmla="*/ 186869 w 960912"/>
                <a:gd name="connsiteY4" fmla="*/ 862462 h 1301661"/>
                <a:gd name="connsiteX5" fmla="*/ 94117 w 960912"/>
                <a:gd name="connsiteY5" fmla="*/ 753967 h 1301661"/>
                <a:gd name="connsiteX6" fmla="*/ 123490 w 960912"/>
                <a:gd name="connsiteY6" fmla="*/ 169310 h 1301661"/>
                <a:gd name="connsiteX7" fmla="*/ 620574 w 960912"/>
                <a:gd name="connsiteY7" fmla="*/ 27149 h 1301661"/>
                <a:gd name="connsiteX8" fmla="*/ 955190 w 960912"/>
                <a:gd name="connsiteY8" fmla="*/ 416012 h 1301661"/>
                <a:gd name="connsiteX9" fmla="*/ 838654 w 960912"/>
                <a:gd name="connsiteY9" fmla="*/ 794039 h 1301661"/>
                <a:gd name="connsiteX10" fmla="*/ 774866 w 960912"/>
                <a:gd name="connsiteY10" fmla="*/ 867027 h 1301661"/>
                <a:gd name="connsiteX11" fmla="*/ 722527 w 960912"/>
                <a:gd name="connsiteY11" fmla="*/ 1012664 h 1301661"/>
                <a:gd name="connsiteX12" fmla="*/ 720550 w 960912"/>
                <a:gd name="connsiteY12" fmla="*/ 1117069 h 1301661"/>
                <a:gd name="connsiteX13" fmla="*/ 516373 w 960912"/>
                <a:gd name="connsiteY13" fmla="*/ 1301891 h 1301661"/>
                <a:gd name="connsiteX14" fmla="*/ 475484 w 960912"/>
                <a:gd name="connsiteY14" fmla="*/ 1301891 h 1301661"/>
                <a:gd name="connsiteX15" fmla="*/ 482299 w 960912"/>
                <a:gd name="connsiteY15" fmla="*/ 925159 h 1301661"/>
                <a:gd name="connsiteX16" fmla="*/ 625413 w 960912"/>
                <a:gd name="connsiteY16" fmla="*/ 925568 h 1301661"/>
                <a:gd name="connsiteX17" fmla="*/ 662487 w 960912"/>
                <a:gd name="connsiteY17" fmla="*/ 901375 h 1301661"/>
                <a:gd name="connsiteX18" fmla="*/ 713326 w 960912"/>
                <a:gd name="connsiteY18" fmla="*/ 813871 h 1301661"/>
                <a:gd name="connsiteX19" fmla="*/ 792380 w 960912"/>
                <a:gd name="connsiteY19" fmla="*/ 720574 h 1301661"/>
                <a:gd name="connsiteX20" fmla="*/ 859235 w 960912"/>
                <a:gd name="connsiteY20" fmla="*/ 604719 h 1301661"/>
                <a:gd name="connsiteX21" fmla="*/ 770231 w 960912"/>
                <a:gd name="connsiteY21" fmla="*/ 212585 h 1301661"/>
                <a:gd name="connsiteX22" fmla="*/ 384027 w 960912"/>
                <a:gd name="connsiteY22" fmla="*/ 100002 h 1301661"/>
                <a:gd name="connsiteX23" fmla="*/ 181622 w 960912"/>
                <a:gd name="connsiteY23" fmla="*/ 733113 h 1301661"/>
                <a:gd name="connsiteX24" fmla="*/ 230553 w 960912"/>
                <a:gd name="connsiteY24" fmla="*/ 788519 h 1301661"/>
                <a:gd name="connsiteX25" fmla="*/ 307835 w 960912"/>
                <a:gd name="connsiteY25" fmla="*/ 910439 h 1301661"/>
                <a:gd name="connsiteX26" fmla="*/ 332096 w 960912"/>
                <a:gd name="connsiteY26" fmla="*/ 924478 h 1301661"/>
                <a:gd name="connsiteX27" fmla="*/ 482299 w 960912"/>
                <a:gd name="connsiteY27" fmla="*/ 925159 h 1301661"/>
                <a:gd name="connsiteX28" fmla="*/ 324872 w 960912"/>
                <a:gd name="connsiteY28" fmla="*/ 1007416 h 1301661"/>
                <a:gd name="connsiteX29" fmla="*/ 390160 w 960912"/>
                <a:gd name="connsiteY29" fmla="*/ 1203006 h 1301661"/>
                <a:gd name="connsiteX30" fmla="*/ 586909 w 960912"/>
                <a:gd name="connsiteY30" fmla="*/ 1195441 h 1301661"/>
                <a:gd name="connsiteX31" fmla="*/ 639452 w 960912"/>
                <a:gd name="connsiteY31" fmla="*/ 1007416 h 130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0912" h="1301661">
                  <a:moveTo>
                    <a:pt x="475484" y="1301891"/>
                  </a:moveTo>
                  <a:cubicBezTo>
                    <a:pt x="418178" y="1307753"/>
                    <a:pt x="360970" y="1289899"/>
                    <a:pt x="317172" y="1252483"/>
                  </a:cubicBezTo>
                  <a:cubicBezTo>
                    <a:pt x="271298" y="1214458"/>
                    <a:pt x="244295" y="1158312"/>
                    <a:pt x="243229" y="1098737"/>
                  </a:cubicBezTo>
                  <a:cubicBezTo>
                    <a:pt x="242207" y="1070727"/>
                    <a:pt x="243229" y="1042650"/>
                    <a:pt x="242820" y="1014572"/>
                  </a:cubicBezTo>
                  <a:cubicBezTo>
                    <a:pt x="243375" y="958736"/>
                    <a:pt x="223473" y="904629"/>
                    <a:pt x="186869" y="862462"/>
                  </a:cubicBezTo>
                  <a:cubicBezTo>
                    <a:pt x="155997" y="826274"/>
                    <a:pt x="123217" y="791517"/>
                    <a:pt x="94117" y="753967"/>
                  </a:cubicBezTo>
                  <a:cubicBezTo>
                    <a:pt x="-36117" y="586046"/>
                    <a:pt x="-25213" y="333619"/>
                    <a:pt x="123490" y="169310"/>
                  </a:cubicBezTo>
                  <a:cubicBezTo>
                    <a:pt x="258426" y="20198"/>
                    <a:pt x="428119" y="-31187"/>
                    <a:pt x="620574" y="27149"/>
                  </a:cubicBezTo>
                  <a:cubicBezTo>
                    <a:pt x="810712" y="84736"/>
                    <a:pt x="923432" y="219809"/>
                    <a:pt x="955190" y="416012"/>
                  </a:cubicBezTo>
                  <a:cubicBezTo>
                    <a:pt x="978429" y="559127"/>
                    <a:pt x="939107" y="686908"/>
                    <a:pt x="838654" y="794039"/>
                  </a:cubicBezTo>
                  <a:cubicBezTo>
                    <a:pt x="816573" y="817619"/>
                    <a:pt x="795515" y="842221"/>
                    <a:pt x="774866" y="867027"/>
                  </a:cubicBezTo>
                  <a:cubicBezTo>
                    <a:pt x="740656" y="907805"/>
                    <a:pt x="722100" y="959439"/>
                    <a:pt x="722527" y="1012664"/>
                  </a:cubicBezTo>
                  <a:cubicBezTo>
                    <a:pt x="722186" y="1047488"/>
                    <a:pt x="724776" y="1082722"/>
                    <a:pt x="720550" y="1117069"/>
                  </a:cubicBezTo>
                  <a:cubicBezTo>
                    <a:pt x="707193" y="1223519"/>
                    <a:pt x="623641" y="1297734"/>
                    <a:pt x="516373" y="1301891"/>
                  </a:cubicBezTo>
                  <a:cubicBezTo>
                    <a:pt x="504584" y="1302300"/>
                    <a:pt x="492657" y="1301891"/>
                    <a:pt x="475484" y="1301891"/>
                  </a:cubicBezTo>
                  <a:close/>
                  <a:moveTo>
                    <a:pt x="482299" y="925159"/>
                  </a:moveTo>
                  <a:cubicBezTo>
                    <a:pt x="530003" y="925159"/>
                    <a:pt x="577708" y="924342"/>
                    <a:pt x="625413" y="925568"/>
                  </a:cubicBezTo>
                  <a:cubicBezTo>
                    <a:pt x="644904" y="926045"/>
                    <a:pt x="654104" y="920866"/>
                    <a:pt x="662487" y="901375"/>
                  </a:cubicBezTo>
                  <a:cubicBezTo>
                    <a:pt x="675961" y="870324"/>
                    <a:pt x="693024" y="840956"/>
                    <a:pt x="713326" y="813871"/>
                  </a:cubicBezTo>
                  <a:cubicBezTo>
                    <a:pt x="737588" y="781227"/>
                    <a:pt x="768937" y="753763"/>
                    <a:pt x="792380" y="720574"/>
                  </a:cubicBezTo>
                  <a:cubicBezTo>
                    <a:pt x="818073" y="684181"/>
                    <a:pt x="846355" y="646358"/>
                    <a:pt x="859235" y="604719"/>
                  </a:cubicBezTo>
                  <a:cubicBezTo>
                    <a:pt x="904555" y="458538"/>
                    <a:pt x="875523" y="324282"/>
                    <a:pt x="770231" y="212585"/>
                  </a:cubicBezTo>
                  <a:cubicBezTo>
                    <a:pt x="664940" y="100888"/>
                    <a:pt x="532934" y="62042"/>
                    <a:pt x="384027" y="100002"/>
                  </a:cubicBezTo>
                  <a:cubicBezTo>
                    <a:pt x="87575" y="175512"/>
                    <a:pt x="-5245" y="539431"/>
                    <a:pt x="181622" y="733113"/>
                  </a:cubicBezTo>
                  <a:cubicBezTo>
                    <a:pt x="198727" y="750832"/>
                    <a:pt x="213856" y="770391"/>
                    <a:pt x="230553" y="788519"/>
                  </a:cubicBezTo>
                  <a:cubicBezTo>
                    <a:pt x="263936" y="823795"/>
                    <a:pt x="290178" y="865195"/>
                    <a:pt x="307835" y="910439"/>
                  </a:cubicBezTo>
                  <a:cubicBezTo>
                    <a:pt x="310493" y="917254"/>
                    <a:pt x="323578" y="924069"/>
                    <a:pt x="332096" y="924478"/>
                  </a:cubicBezTo>
                  <a:cubicBezTo>
                    <a:pt x="382186" y="925773"/>
                    <a:pt x="432345" y="925159"/>
                    <a:pt x="482299" y="925159"/>
                  </a:cubicBezTo>
                  <a:close/>
                  <a:moveTo>
                    <a:pt x="324872" y="1007416"/>
                  </a:moveTo>
                  <a:cubicBezTo>
                    <a:pt x="323782" y="1082381"/>
                    <a:pt x="308176" y="1162934"/>
                    <a:pt x="390160" y="1203006"/>
                  </a:cubicBezTo>
                  <a:cubicBezTo>
                    <a:pt x="453880" y="1234150"/>
                    <a:pt x="525097" y="1235922"/>
                    <a:pt x="586909" y="1195441"/>
                  </a:cubicBezTo>
                  <a:cubicBezTo>
                    <a:pt x="656353" y="1150054"/>
                    <a:pt x="639929" y="1076247"/>
                    <a:pt x="639452" y="100741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2F4A970-087F-41F0-A24F-96EF36209D31}"/>
                </a:ext>
              </a:extLst>
            </p:cNvPr>
            <p:cNvSpPr/>
            <p:nvPr/>
          </p:nvSpPr>
          <p:spPr>
            <a:xfrm>
              <a:off x="968807" y="-4227175"/>
              <a:ext cx="170375" cy="177189"/>
            </a:xfrm>
            <a:custGeom>
              <a:avLst/>
              <a:gdLst>
                <a:gd name="connsiteX0" fmla="*/ 43218 w 170374"/>
                <a:gd name="connsiteY0" fmla="*/ 3657 h 177189"/>
                <a:gd name="connsiteX1" fmla="*/ 76816 w 170374"/>
                <a:gd name="connsiteY1" fmla="*/ 23693 h 177189"/>
                <a:gd name="connsiteX2" fmla="*/ 157846 w 170374"/>
                <a:gd name="connsiteY2" fmla="*/ 104314 h 177189"/>
                <a:gd name="connsiteX3" fmla="*/ 161867 w 170374"/>
                <a:gd name="connsiteY3" fmla="*/ 165104 h 177189"/>
                <a:gd name="connsiteX4" fmla="*/ 101077 w 170374"/>
                <a:gd name="connsiteY4" fmla="*/ 162446 h 177189"/>
                <a:gd name="connsiteX5" fmla="*/ 16776 w 170374"/>
                <a:gd name="connsiteY5" fmla="*/ 77940 h 177189"/>
                <a:gd name="connsiteX6" fmla="*/ 9484 w 170374"/>
                <a:gd name="connsiteY6" fmla="*/ 31598 h 177189"/>
                <a:gd name="connsiteX7" fmla="*/ 43218 w 170374"/>
                <a:gd name="connsiteY7" fmla="*/ 3657 h 1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374" h="177189">
                  <a:moveTo>
                    <a:pt x="43218" y="3657"/>
                  </a:moveTo>
                  <a:cubicBezTo>
                    <a:pt x="57325" y="11903"/>
                    <a:pt x="68706" y="15992"/>
                    <a:pt x="76816" y="23693"/>
                  </a:cubicBezTo>
                  <a:cubicBezTo>
                    <a:pt x="104485" y="49863"/>
                    <a:pt x="131336" y="76986"/>
                    <a:pt x="157846" y="104314"/>
                  </a:cubicBezTo>
                  <a:cubicBezTo>
                    <a:pt x="177337" y="124350"/>
                    <a:pt x="178291" y="148134"/>
                    <a:pt x="161867" y="165104"/>
                  </a:cubicBezTo>
                  <a:cubicBezTo>
                    <a:pt x="145443" y="182073"/>
                    <a:pt x="121522" y="182141"/>
                    <a:pt x="101077" y="162446"/>
                  </a:cubicBezTo>
                  <a:cubicBezTo>
                    <a:pt x="72454" y="134777"/>
                    <a:pt x="44513" y="106495"/>
                    <a:pt x="16776" y="77940"/>
                  </a:cubicBezTo>
                  <a:cubicBezTo>
                    <a:pt x="3759" y="64310"/>
                    <a:pt x="-1216" y="47205"/>
                    <a:pt x="9484" y="31598"/>
                  </a:cubicBezTo>
                  <a:cubicBezTo>
                    <a:pt x="17253" y="20422"/>
                    <a:pt x="31087" y="13334"/>
                    <a:pt x="43218" y="3657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1727666-6117-49DB-97D9-F24E83C541AF}"/>
                </a:ext>
              </a:extLst>
            </p:cNvPr>
            <p:cNvSpPr/>
            <p:nvPr/>
          </p:nvSpPr>
          <p:spPr>
            <a:xfrm>
              <a:off x="969693" y="-3254284"/>
              <a:ext cx="177189" cy="170374"/>
            </a:xfrm>
            <a:custGeom>
              <a:avLst/>
              <a:gdLst>
                <a:gd name="connsiteX0" fmla="*/ 177745 w 177189"/>
                <a:gd name="connsiteY0" fmla="*/ 37339 h 170374"/>
                <a:gd name="connsiteX1" fmla="*/ 158050 w 177189"/>
                <a:gd name="connsiteY1" fmla="*/ 71414 h 170374"/>
                <a:gd name="connsiteX2" fmla="*/ 75588 w 177189"/>
                <a:gd name="connsiteY2" fmla="*/ 154148 h 170374"/>
                <a:gd name="connsiteX3" fmla="*/ 14799 w 177189"/>
                <a:gd name="connsiteY3" fmla="*/ 156124 h 170374"/>
                <a:gd name="connsiteX4" fmla="*/ 18002 w 177189"/>
                <a:gd name="connsiteY4" fmla="*/ 97175 h 170374"/>
                <a:gd name="connsiteX5" fmla="*/ 103053 w 177189"/>
                <a:gd name="connsiteY5" fmla="*/ 13555 h 170374"/>
                <a:gd name="connsiteX6" fmla="*/ 148713 w 177189"/>
                <a:gd name="connsiteY6" fmla="*/ 5241 h 170374"/>
                <a:gd name="connsiteX7" fmla="*/ 177745 w 177189"/>
                <a:gd name="connsiteY7" fmla="*/ 37339 h 17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189" h="170374">
                  <a:moveTo>
                    <a:pt x="177745" y="37339"/>
                  </a:moveTo>
                  <a:cubicBezTo>
                    <a:pt x="169703" y="51514"/>
                    <a:pt x="165682" y="63031"/>
                    <a:pt x="158050" y="71414"/>
                  </a:cubicBezTo>
                  <a:cubicBezTo>
                    <a:pt x="131267" y="99696"/>
                    <a:pt x="103530" y="127228"/>
                    <a:pt x="75588" y="154148"/>
                  </a:cubicBezTo>
                  <a:cubicBezTo>
                    <a:pt x="55143" y="173707"/>
                    <a:pt x="31564" y="173775"/>
                    <a:pt x="14799" y="156124"/>
                  </a:cubicBezTo>
                  <a:cubicBezTo>
                    <a:pt x="-876" y="139495"/>
                    <a:pt x="-194" y="115916"/>
                    <a:pt x="18002" y="97175"/>
                  </a:cubicBezTo>
                  <a:cubicBezTo>
                    <a:pt x="44862" y="67825"/>
                    <a:pt x="73252" y="39913"/>
                    <a:pt x="103053" y="13555"/>
                  </a:cubicBezTo>
                  <a:cubicBezTo>
                    <a:pt x="116430" y="4493"/>
                    <a:pt x="133001" y="1476"/>
                    <a:pt x="148713" y="5241"/>
                  </a:cubicBezTo>
                  <a:cubicBezTo>
                    <a:pt x="160094" y="8103"/>
                    <a:pt x="167591" y="25277"/>
                    <a:pt x="177745" y="37339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E0DE21-FAF4-4EB0-85EA-830CBC3BAB9D}"/>
                </a:ext>
              </a:extLst>
            </p:cNvPr>
            <p:cNvSpPr/>
            <p:nvPr/>
          </p:nvSpPr>
          <p:spPr>
            <a:xfrm>
              <a:off x="1933718" y="-4218622"/>
              <a:ext cx="177189" cy="170374"/>
            </a:xfrm>
            <a:custGeom>
              <a:avLst/>
              <a:gdLst>
                <a:gd name="connsiteX0" fmla="*/ 177972 w 177189"/>
                <a:gd name="connsiteY0" fmla="*/ 40356 h 170374"/>
                <a:gd name="connsiteX1" fmla="*/ 157527 w 177189"/>
                <a:gd name="connsiteY1" fmla="*/ 72181 h 170374"/>
                <a:gd name="connsiteX2" fmla="*/ 76701 w 177189"/>
                <a:gd name="connsiteY2" fmla="*/ 153076 h 170374"/>
                <a:gd name="connsiteX3" fmla="*/ 15912 w 177189"/>
                <a:gd name="connsiteY3" fmla="*/ 157505 h 170374"/>
                <a:gd name="connsiteX4" fmla="*/ 20001 w 177189"/>
                <a:gd name="connsiteY4" fmla="*/ 94875 h 170374"/>
                <a:gd name="connsiteX5" fmla="*/ 103484 w 177189"/>
                <a:gd name="connsiteY5" fmla="*/ 13096 h 170374"/>
                <a:gd name="connsiteX6" fmla="*/ 149145 w 177189"/>
                <a:gd name="connsiteY6" fmla="*/ 5667 h 170374"/>
                <a:gd name="connsiteX7" fmla="*/ 177972 w 177189"/>
                <a:gd name="connsiteY7" fmla="*/ 40356 h 17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189" h="170374">
                  <a:moveTo>
                    <a:pt x="177972" y="40356"/>
                  </a:moveTo>
                  <a:cubicBezTo>
                    <a:pt x="169317" y="53986"/>
                    <a:pt x="164887" y="64617"/>
                    <a:pt x="157527" y="72181"/>
                  </a:cubicBezTo>
                  <a:cubicBezTo>
                    <a:pt x="131153" y="99441"/>
                    <a:pt x="104098" y="126701"/>
                    <a:pt x="76701" y="153076"/>
                  </a:cubicBezTo>
                  <a:cubicBezTo>
                    <a:pt x="56257" y="173112"/>
                    <a:pt x="33358" y="174270"/>
                    <a:pt x="15912" y="157505"/>
                  </a:cubicBezTo>
                  <a:cubicBezTo>
                    <a:pt x="-1534" y="140741"/>
                    <a:pt x="-512" y="115661"/>
                    <a:pt x="20001" y="94875"/>
                  </a:cubicBezTo>
                  <a:cubicBezTo>
                    <a:pt x="47261" y="67070"/>
                    <a:pt x="73635" y="37902"/>
                    <a:pt x="103484" y="13096"/>
                  </a:cubicBezTo>
                  <a:cubicBezTo>
                    <a:pt x="116886" y="4063"/>
                    <a:pt x="133571" y="1348"/>
                    <a:pt x="149145" y="5667"/>
                  </a:cubicBezTo>
                  <a:cubicBezTo>
                    <a:pt x="161139" y="9825"/>
                    <a:pt x="168227" y="27816"/>
                    <a:pt x="177972" y="4035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358EE34-7AB2-423E-9D4C-9E8B55885418}"/>
                </a:ext>
              </a:extLst>
            </p:cNvPr>
            <p:cNvSpPr/>
            <p:nvPr/>
          </p:nvSpPr>
          <p:spPr>
            <a:xfrm>
              <a:off x="1937652" y="-3263264"/>
              <a:ext cx="170375" cy="177189"/>
            </a:xfrm>
            <a:custGeom>
              <a:avLst/>
              <a:gdLst>
                <a:gd name="connsiteX0" fmla="*/ 38693 w 170374"/>
                <a:gd name="connsiteY0" fmla="*/ 3657 h 177189"/>
                <a:gd name="connsiteX1" fmla="*/ 72154 w 170374"/>
                <a:gd name="connsiteY1" fmla="*/ 24102 h 177189"/>
                <a:gd name="connsiteX2" fmla="*/ 153253 w 170374"/>
                <a:gd name="connsiteY2" fmla="*/ 104791 h 177189"/>
                <a:gd name="connsiteX3" fmla="*/ 156933 w 170374"/>
                <a:gd name="connsiteY3" fmla="*/ 165581 h 177189"/>
                <a:gd name="connsiteX4" fmla="*/ 96075 w 170374"/>
                <a:gd name="connsiteY4" fmla="*/ 162446 h 177189"/>
                <a:gd name="connsiteX5" fmla="*/ 12523 w 170374"/>
                <a:gd name="connsiteY5" fmla="*/ 77259 h 177189"/>
                <a:gd name="connsiteX6" fmla="*/ 5708 w 170374"/>
                <a:gd name="connsiteY6" fmla="*/ 31599 h 177189"/>
                <a:gd name="connsiteX7" fmla="*/ 38693 w 170374"/>
                <a:gd name="connsiteY7" fmla="*/ 3657 h 1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374" h="177189">
                  <a:moveTo>
                    <a:pt x="38693" y="3657"/>
                  </a:moveTo>
                  <a:cubicBezTo>
                    <a:pt x="52732" y="11971"/>
                    <a:pt x="64113" y="16265"/>
                    <a:pt x="72154" y="24102"/>
                  </a:cubicBezTo>
                  <a:cubicBezTo>
                    <a:pt x="99891" y="50340"/>
                    <a:pt x="126674" y="77463"/>
                    <a:pt x="153253" y="104791"/>
                  </a:cubicBezTo>
                  <a:cubicBezTo>
                    <a:pt x="172675" y="124759"/>
                    <a:pt x="173697" y="148748"/>
                    <a:pt x="156933" y="165581"/>
                  </a:cubicBezTo>
                  <a:cubicBezTo>
                    <a:pt x="140168" y="182414"/>
                    <a:pt x="116588" y="182278"/>
                    <a:pt x="96075" y="162446"/>
                  </a:cubicBezTo>
                  <a:cubicBezTo>
                    <a:pt x="66729" y="135557"/>
                    <a:pt x="38839" y="107120"/>
                    <a:pt x="12523" y="77259"/>
                  </a:cubicBezTo>
                  <a:cubicBezTo>
                    <a:pt x="3800" y="66764"/>
                    <a:pt x="1483" y="45229"/>
                    <a:pt x="5708" y="31599"/>
                  </a:cubicBezTo>
                  <a:cubicBezTo>
                    <a:pt x="9047" y="20218"/>
                    <a:pt x="26494" y="13266"/>
                    <a:pt x="38693" y="3657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86FBFD-407F-4AFD-B3BC-ED9D7508B2BF}"/>
                </a:ext>
              </a:extLst>
            </p:cNvPr>
            <p:cNvSpPr/>
            <p:nvPr/>
          </p:nvSpPr>
          <p:spPr>
            <a:xfrm>
              <a:off x="2115383" y="-3696561"/>
              <a:ext cx="211264" cy="88595"/>
            </a:xfrm>
            <a:custGeom>
              <a:avLst/>
              <a:gdLst>
                <a:gd name="connsiteX0" fmla="*/ 105891 w 211264"/>
                <a:gd name="connsiteY0" fmla="*/ 3929 h 88594"/>
                <a:gd name="connsiteX1" fmla="*/ 166817 w 211264"/>
                <a:gd name="connsiteY1" fmla="*/ 3929 h 88594"/>
                <a:gd name="connsiteX2" fmla="*/ 209275 w 211264"/>
                <a:gd name="connsiteY2" fmla="*/ 42366 h 88594"/>
                <a:gd name="connsiteX3" fmla="*/ 169917 w 211264"/>
                <a:gd name="connsiteY3" fmla="*/ 84733 h 88594"/>
                <a:gd name="connsiteX4" fmla="*/ 167772 w 211264"/>
                <a:gd name="connsiteY4" fmla="*/ 84755 h 88594"/>
                <a:gd name="connsiteX5" fmla="*/ 45851 w 211264"/>
                <a:gd name="connsiteY5" fmla="*/ 84755 h 88594"/>
                <a:gd name="connsiteX6" fmla="*/ 3667 w 211264"/>
                <a:gd name="connsiteY6" fmla="*/ 43252 h 88594"/>
                <a:gd name="connsiteX7" fmla="*/ 47487 w 211264"/>
                <a:gd name="connsiteY7" fmla="*/ 3657 h 88594"/>
                <a:gd name="connsiteX8" fmla="*/ 105891 w 211264"/>
                <a:gd name="connsiteY8" fmla="*/ 3657 h 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64" h="88594">
                  <a:moveTo>
                    <a:pt x="105891" y="3929"/>
                  </a:moveTo>
                  <a:cubicBezTo>
                    <a:pt x="126336" y="3929"/>
                    <a:pt x="146781" y="3384"/>
                    <a:pt x="166817" y="3929"/>
                  </a:cubicBezTo>
                  <a:cubicBezTo>
                    <a:pt x="191419" y="4747"/>
                    <a:pt x="208184" y="20490"/>
                    <a:pt x="209275" y="42366"/>
                  </a:cubicBezTo>
                  <a:cubicBezTo>
                    <a:pt x="210106" y="64934"/>
                    <a:pt x="192484" y="83902"/>
                    <a:pt x="169917" y="84733"/>
                  </a:cubicBezTo>
                  <a:cubicBezTo>
                    <a:pt x="169202" y="84759"/>
                    <a:pt x="168487" y="84766"/>
                    <a:pt x="167772" y="84755"/>
                  </a:cubicBezTo>
                  <a:cubicBezTo>
                    <a:pt x="126881" y="85914"/>
                    <a:pt x="86469" y="85846"/>
                    <a:pt x="45851" y="84755"/>
                  </a:cubicBezTo>
                  <a:cubicBezTo>
                    <a:pt x="20295" y="84142"/>
                    <a:pt x="3190" y="66014"/>
                    <a:pt x="3667" y="43252"/>
                  </a:cubicBezTo>
                  <a:cubicBezTo>
                    <a:pt x="4144" y="20490"/>
                    <a:pt x="21249" y="4815"/>
                    <a:pt x="47487" y="3657"/>
                  </a:cubicBezTo>
                  <a:lnTo>
                    <a:pt x="105891" y="3657"/>
                  </a:ln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44A8B87-176D-4C42-A197-B017C0433097}"/>
                </a:ext>
              </a:extLst>
            </p:cNvPr>
            <p:cNvSpPr/>
            <p:nvPr/>
          </p:nvSpPr>
          <p:spPr>
            <a:xfrm>
              <a:off x="752826" y="-3696523"/>
              <a:ext cx="211264" cy="88595"/>
            </a:xfrm>
            <a:custGeom>
              <a:avLst/>
              <a:gdLst>
                <a:gd name="connsiteX0" fmla="*/ 106202 w 211264"/>
                <a:gd name="connsiteY0" fmla="*/ 3960 h 88594"/>
                <a:gd name="connsiteX1" fmla="*/ 167537 w 211264"/>
                <a:gd name="connsiteY1" fmla="*/ 3960 h 88594"/>
                <a:gd name="connsiteX2" fmla="*/ 208427 w 211264"/>
                <a:gd name="connsiteY2" fmla="*/ 43759 h 88594"/>
                <a:gd name="connsiteX3" fmla="*/ 171571 w 211264"/>
                <a:gd name="connsiteY3" fmla="*/ 84627 h 88594"/>
                <a:gd name="connsiteX4" fmla="*/ 171081 w 211264"/>
                <a:gd name="connsiteY4" fmla="*/ 84649 h 88594"/>
                <a:gd name="connsiteX5" fmla="*/ 41596 w 211264"/>
                <a:gd name="connsiteY5" fmla="*/ 84649 h 88594"/>
                <a:gd name="connsiteX6" fmla="*/ 3722 w 211264"/>
                <a:gd name="connsiteY6" fmla="*/ 42234 h 88594"/>
                <a:gd name="connsiteX7" fmla="*/ 43300 w 211264"/>
                <a:gd name="connsiteY7" fmla="*/ 4300 h 88594"/>
                <a:gd name="connsiteX8" fmla="*/ 106202 w 211264"/>
                <a:gd name="connsiteY8" fmla="*/ 3960 h 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64" h="88594">
                  <a:moveTo>
                    <a:pt x="106202" y="3960"/>
                  </a:moveTo>
                  <a:cubicBezTo>
                    <a:pt x="126647" y="3960"/>
                    <a:pt x="147092" y="3278"/>
                    <a:pt x="167537" y="3960"/>
                  </a:cubicBezTo>
                  <a:cubicBezTo>
                    <a:pt x="191866" y="4982"/>
                    <a:pt x="208018" y="21406"/>
                    <a:pt x="208427" y="43759"/>
                  </a:cubicBezTo>
                  <a:cubicBezTo>
                    <a:pt x="209535" y="65222"/>
                    <a:pt x="193034" y="83519"/>
                    <a:pt x="171571" y="84627"/>
                  </a:cubicBezTo>
                  <a:cubicBezTo>
                    <a:pt x="171408" y="84635"/>
                    <a:pt x="171244" y="84643"/>
                    <a:pt x="171081" y="84649"/>
                  </a:cubicBezTo>
                  <a:cubicBezTo>
                    <a:pt x="127965" y="86239"/>
                    <a:pt x="84803" y="86239"/>
                    <a:pt x="41596" y="84649"/>
                  </a:cubicBezTo>
                  <a:cubicBezTo>
                    <a:pt x="19425" y="83395"/>
                    <a:pt x="2468" y="64406"/>
                    <a:pt x="3722" y="42234"/>
                  </a:cubicBezTo>
                  <a:cubicBezTo>
                    <a:pt x="4914" y="21162"/>
                    <a:pt x="22196" y="4598"/>
                    <a:pt x="43300" y="4300"/>
                  </a:cubicBezTo>
                  <a:cubicBezTo>
                    <a:pt x="63881" y="3278"/>
                    <a:pt x="85008" y="4028"/>
                    <a:pt x="106202" y="3960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E41C11-2047-4971-AEF7-797D8C6CF617}"/>
                </a:ext>
              </a:extLst>
            </p:cNvPr>
            <p:cNvSpPr/>
            <p:nvPr/>
          </p:nvSpPr>
          <p:spPr>
            <a:xfrm>
              <a:off x="173100" y="-2650634"/>
              <a:ext cx="224894" cy="224894"/>
            </a:xfrm>
            <a:custGeom>
              <a:avLst/>
              <a:gdLst>
                <a:gd name="connsiteX0" fmla="*/ 3681 w 224894"/>
                <a:gd name="connsiteY0" fmla="*/ 113824 h 224894"/>
                <a:gd name="connsiteX1" fmla="*/ 109285 w 224894"/>
                <a:gd name="connsiteY1" fmla="*/ 3712 h 224894"/>
                <a:gd name="connsiteX2" fmla="*/ 110540 w 224894"/>
                <a:gd name="connsiteY2" fmla="*/ 3694 h 224894"/>
                <a:gd name="connsiteX3" fmla="*/ 222756 w 224894"/>
                <a:gd name="connsiteY3" fmla="*/ 110303 h 224894"/>
                <a:gd name="connsiteX4" fmla="*/ 222783 w 224894"/>
                <a:gd name="connsiteY4" fmla="*/ 111711 h 224894"/>
                <a:gd name="connsiteX5" fmla="*/ 112721 w 224894"/>
                <a:gd name="connsiteY5" fmla="*/ 222659 h 224894"/>
                <a:gd name="connsiteX6" fmla="*/ 3681 w 224894"/>
                <a:gd name="connsiteY6" fmla="*/ 113824 h 224894"/>
                <a:gd name="connsiteX7" fmla="*/ 81440 w 224894"/>
                <a:gd name="connsiteY7" fmla="*/ 105918 h 224894"/>
                <a:gd name="connsiteX8" fmla="*/ 81440 w 224894"/>
                <a:gd name="connsiteY8" fmla="*/ 117913 h 224894"/>
                <a:gd name="connsiteX9" fmla="*/ 112176 w 224894"/>
                <a:gd name="connsiteY9" fmla="*/ 139380 h 224894"/>
                <a:gd name="connsiteX10" fmla="*/ 140526 w 224894"/>
                <a:gd name="connsiteY10" fmla="*/ 111643 h 224894"/>
                <a:gd name="connsiteX11" fmla="*/ 113266 w 224894"/>
                <a:gd name="connsiteY11" fmla="*/ 86019 h 224894"/>
                <a:gd name="connsiteX12" fmla="*/ 81440 w 224894"/>
                <a:gd name="connsiteY12" fmla="*/ 105918 h 22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94" h="224894">
                  <a:moveTo>
                    <a:pt x="3681" y="113824"/>
                  </a:moveTo>
                  <a:cubicBezTo>
                    <a:pt x="2436" y="54255"/>
                    <a:pt x="49717" y="4957"/>
                    <a:pt x="109285" y="3712"/>
                  </a:cubicBezTo>
                  <a:cubicBezTo>
                    <a:pt x="109703" y="3704"/>
                    <a:pt x="110122" y="3697"/>
                    <a:pt x="110540" y="3694"/>
                  </a:cubicBezTo>
                  <a:cubicBezTo>
                    <a:pt x="170967" y="2145"/>
                    <a:pt x="221208" y="49877"/>
                    <a:pt x="222756" y="110303"/>
                  </a:cubicBezTo>
                  <a:cubicBezTo>
                    <a:pt x="222768" y="110773"/>
                    <a:pt x="222777" y="111242"/>
                    <a:pt x="222783" y="111711"/>
                  </a:cubicBezTo>
                  <a:cubicBezTo>
                    <a:pt x="222454" y="172505"/>
                    <a:pt x="173510" y="221842"/>
                    <a:pt x="112721" y="222659"/>
                  </a:cubicBezTo>
                  <a:cubicBezTo>
                    <a:pt x="52672" y="222436"/>
                    <a:pt x="4017" y="173872"/>
                    <a:pt x="3681" y="113824"/>
                  </a:cubicBezTo>
                  <a:close/>
                  <a:moveTo>
                    <a:pt x="81440" y="105918"/>
                  </a:moveTo>
                  <a:lnTo>
                    <a:pt x="81440" y="117913"/>
                  </a:lnTo>
                  <a:cubicBezTo>
                    <a:pt x="91594" y="125409"/>
                    <a:pt x="101067" y="137676"/>
                    <a:pt x="112176" y="139380"/>
                  </a:cubicBezTo>
                  <a:cubicBezTo>
                    <a:pt x="129281" y="142038"/>
                    <a:pt x="141003" y="129294"/>
                    <a:pt x="140526" y="111643"/>
                  </a:cubicBezTo>
                  <a:cubicBezTo>
                    <a:pt x="140117" y="95559"/>
                    <a:pt x="129622" y="82884"/>
                    <a:pt x="113266" y="86019"/>
                  </a:cubicBezTo>
                  <a:cubicBezTo>
                    <a:pt x="101544" y="88404"/>
                    <a:pt x="91867" y="99103"/>
                    <a:pt x="81440" y="105918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D247C73-35E1-4EBC-A915-4CE60FDA3918}"/>
                </a:ext>
              </a:extLst>
            </p:cNvPr>
            <p:cNvSpPr/>
            <p:nvPr/>
          </p:nvSpPr>
          <p:spPr>
            <a:xfrm>
              <a:off x="1177325" y="-4018671"/>
              <a:ext cx="722388" cy="722388"/>
            </a:xfrm>
            <a:custGeom>
              <a:avLst/>
              <a:gdLst>
                <a:gd name="connsiteX0" fmla="*/ 67295 w 722387"/>
                <a:gd name="connsiteY0" fmla="*/ 562588 h 722387"/>
                <a:gd name="connsiteX1" fmla="*/ 76631 w 722387"/>
                <a:gd name="connsiteY1" fmla="*/ 536282 h 722387"/>
                <a:gd name="connsiteX2" fmla="*/ 73360 w 722387"/>
                <a:gd name="connsiteY2" fmla="*/ 461930 h 722387"/>
                <a:gd name="connsiteX3" fmla="*/ 44601 w 722387"/>
                <a:gd name="connsiteY3" fmla="*/ 444756 h 722387"/>
                <a:gd name="connsiteX4" fmla="*/ 3711 w 722387"/>
                <a:gd name="connsiteY4" fmla="*/ 389623 h 722387"/>
                <a:gd name="connsiteX5" fmla="*/ 3711 w 722387"/>
                <a:gd name="connsiteY5" fmla="*/ 331014 h 722387"/>
                <a:gd name="connsiteX6" fmla="*/ 38808 w 722387"/>
                <a:gd name="connsiteY6" fmla="*/ 281742 h 722387"/>
                <a:gd name="connsiteX7" fmla="*/ 77381 w 722387"/>
                <a:gd name="connsiteY7" fmla="*/ 191989 h 722387"/>
                <a:gd name="connsiteX8" fmla="*/ 86990 w 722387"/>
                <a:gd name="connsiteY8" fmla="*/ 130041 h 722387"/>
                <a:gd name="connsiteX9" fmla="*/ 130265 w 722387"/>
                <a:gd name="connsiteY9" fmla="*/ 86766 h 722387"/>
                <a:gd name="connsiteX10" fmla="*/ 192349 w 722387"/>
                <a:gd name="connsiteY10" fmla="*/ 77429 h 722387"/>
                <a:gd name="connsiteX11" fmla="*/ 280944 w 722387"/>
                <a:gd name="connsiteY11" fmla="*/ 40765 h 722387"/>
                <a:gd name="connsiteX12" fmla="*/ 331239 w 722387"/>
                <a:gd name="connsiteY12" fmla="*/ 3759 h 722387"/>
                <a:gd name="connsiteX13" fmla="*/ 392574 w 722387"/>
                <a:gd name="connsiteY13" fmla="*/ 3759 h 722387"/>
                <a:gd name="connsiteX14" fmla="*/ 443618 w 722387"/>
                <a:gd name="connsiteY14" fmla="*/ 39947 h 722387"/>
                <a:gd name="connsiteX15" fmla="*/ 534053 w 722387"/>
                <a:gd name="connsiteY15" fmla="*/ 76884 h 722387"/>
                <a:gd name="connsiteX16" fmla="*/ 594024 w 722387"/>
                <a:gd name="connsiteY16" fmla="*/ 86084 h 722387"/>
                <a:gd name="connsiteX17" fmla="*/ 637300 w 722387"/>
                <a:gd name="connsiteY17" fmla="*/ 129291 h 722387"/>
                <a:gd name="connsiteX18" fmla="*/ 646977 w 722387"/>
                <a:gd name="connsiteY18" fmla="*/ 193488 h 722387"/>
                <a:gd name="connsiteX19" fmla="*/ 682892 w 722387"/>
                <a:gd name="connsiteY19" fmla="*/ 280720 h 722387"/>
                <a:gd name="connsiteX20" fmla="*/ 721396 w 722387"/>
                <a:gd name="connsiteY20" fmla="*/ 332582 h 722387"/>
                <a:gd name="connsiteX21" fmla="*/ 721396 w 722387"/>
                <a:gd name="connsiteY21" fmla="*/ 393917 h 722387"/>
                <a:gd name="connsiteX22" fmla="*/ 686504 w 722387"/>
                <a:gd name="connsiteY22" fmla="*/ 443326 h 722387"/>
                <a:gd name="connsiteX23" fmla="*/ 648681 w 722387"/>
                <a:gd name="connsiteY23" fmla="*/ 535260 h 722387"/>
                <a:gd name="connsiteX24" fmla="*/ 639889 w 722387"/>
                <a:gd name="connsiteY24" fmla="*/ 593119 h 722387"/>
                <a:gd name="connsiteX25" fmla="*/ 594842 w 722387"/>
                <a:gd name="connsiteY25" fmla="*/ 638234 h 722387"/>
                <a:gd name="connsiteX26" fmla="*/ 532826 w 722387"/>
                <a:gd name="connsiteY26" fmla="*/ 647502 h 722387"/>
                <a:gd name="connsiteX27" fmla="*/ 444231 w 722387"/>
                <a:gd name="connsiteY27" fmla="*/ 684167 h 722387"/>
                <a:gd name="connsiteX28" fmla="*/ 393869 w 722387"/>
                <a:gd name="connsiteY28" fmla="*/ 721445 h 722387"/>
                <a:gd name="connsiteX29" fmla="*/ 332534 w 722387"/>
                <a:gd name="connsiteY29" fmla="*/ 721445 h 722387"/>
                <a:gd name="connsiteX30" fmla="*/ 280808 w 722387"/>
                <a:gd name="connsiteY30" fmla="*/ 682668 h 722387"/>
                <a:gd name="connsiteX31" fmla="*/ 193372 w 722387"/>
                <a:gd name="connsiteY31" fmla="*/ 647161 h 722387"/>
                <a:gd name="connsiteX32" fmla="*/ 129243 w 722387"/>
                <a:gd name="connsiteY32" fmla="*/ 637075 h 722387"/>
                <a:gd name="connsiteX33" fmla="*/ 84605 w 722387"/>
                <a:gd name="connsiteY33" fmla="*/ 591620 h 722387"/>
                <a:gd name="connsiteX34" fmla="*/ 67295 w 722387"/>
                <a:gd name="connsiteY34" fmla="*/ 562588 h 722387"/>
                <a:gd name="connsiteX35" fmla="*/ 564788 w 722387"/>
                <a:gd name="connsiteY35" fmla="*/ 169976 h 722387"/>
                <a:gd name="connsiteX36" fmla="*/ 539777 w 722387"/>
                <a:gd name="connsiteY36" fmla="*/ 166637 h 722387"/>
                <a:gd name="connsiteX37" fmla="*/ 463927 w 722387"/>
                <a:gd name="connsiteY37" fmla="*/ 163775 h 722387"/>
                <a:gd name="connsiteX38" fmla="*/ 433600 w 722387"/>
                <a:gd name="connsiteY38" fmla="*/ 151031 h 722387"/>
                <a:gd name="connsiteX39" fmla="*/ 376081 w 722387"/>
                <a:gd name="connsiteY39" fmla="*/ 98351 h 722387"/>
                <a:gd name="connsiteX40" fmla="*/ 363065 w 722387"/>
                <a:gd name="connsiteY40" fmla="*/ 86630 h 722387"/>
                <a:gd name="connsiteX41" fmla="*/ 349435 w 722387"/>
                <a:gd name="connsiteY41" fmla="*/ 97193 h 722387"/>
                <a:gd name="connsiteX42" fmla="*/ 290281 w 722387"/>
                <a:gd name="connsiteY42" fmla="*/ 151712 h 722387"/>
                <a:gd name="connsiteX43" fmla="*/ 259954 w 722387"/>
                <a:gd name="connsiteY43" fmla="*/ 164524 h 722387"/>
                <a:gd name="connsiteX44" fmla="*/ 186489 w 722387"/>
                <a:gd name="connsiteY44" fmla="*/ 167251 h 722387"/>
                <a:gd name="connsiteX45" fmla="*/ 166044 w 722387"/>
                <a:gd name="connsiteY45" fmla="*/ 166910 h 722387"/>
                <a:gd name="connsiteX46" fmla="*/ 167202 w 722387"/>
                <a:gd name="connsiteY46" fmla="*/ 187355 h 722387"/>
                <a:gd name="connsiteX47" fmla="*/ 165090 w 722387"/>
                <a:gd name="connsiteY47" fmla="*/ 258503 h 722387"/>
                <a:gd name="connsiteX48" fmla="*/ 152005 w 722387"/>
                <a:gd name="connsiteY48" fmla="*/ 288694 h 722387"/>
                <a:gd name="connsiteX49" fmla="*/ 96395 w 722387"/>
                <a:gd name="connsiteY49" fmla="*/ 350028 h 722387"/>
                <a:gd name="connsiteX50" fmla="*/ 86308 w 722387"/>
                <a:gd name="connsiteY50" fmla="*/ 361614 h 722387"/>
                <a:gd name="connsiteX51" fmla="*/ 96599 w 722387"/>
                <a:gd name="connsiteY51" fmla="*/ 375789 h 722387"/>
                <a:gd name="connsiteX52" fmla="*/ 152209 w 722387"/>
                <a:gd name="connsiteY52" fmla="*/ 437124 h 722387"/>
                <a:gd name="connsiteX53" fmla="*/ 167747 w 722387"/>
                <a:gd name="connsiteY53" fmla="*/ 471744 h 722387"/>
                <a:gd name="connsiteX54" fmla="*/ 169315 w 722387"/>
                <a:gd name="connsiteY54" fmla="*/ 533896 h 722387"/>
                <a:gd name="connsiteX55" fmla="*/ 166180 w 722387"/>
                <a:gd name="connsiteY55" fmla="*/ 558771 h 722387"/>
                <a:gd name="connsiteX56" fmla="*/ 191055 w 722387"/>
                <a:gd name="connsiteY56" fmla="*/ 555977 h 722387"/>
                <a:gd name="connsiteX57" fmla="*/ 253207 w 722387"/>
                <a:gd name="connsiteY57" fmla="*/ 557204 h 722387"/>
                <a:gd name="connsiteX58" fmla="*/ 297368 w 722387"/>
                <a:gd name="connsiteY58" fmla="*/ 576149 h 722387"/>
                <a:gd name="connsiteX59" fmla="*/ 347731 w 722387"/>
                <a:gd name="connsiteY59" fmla="*/ 623309 h 722387"/>
                <a:gd name="connsiteX60" fmla="*/ 362997 w 722387"/>
                <a:gd name="connsiteY60" fmla="*/ 639665 h 722387"/>
                <a:gd name="connsiteX61" fmla="*/ 376627 w 722387"/>
                <a:gd name="connsiteY61" fmla="*/ 624467 h 722387"/>
                <a:gd name="connsiteX62" fmla="*/ 428625 w 722387"/>
                <a:gd name="connsiteY62" fmla="*/ 575877 h 722387"/>
                <a:gd name="connsiteX63" fmla="*/ 463654 w 722387"/>
                <a:gd name="connsiteY63" fmla="*/ 561361 h 722387"/>
                <a:gd name="connsiteX64" fmla="*/ 539368 w 722387"/>
                <a:gd name="connsiteY64" fmla="*/ 558976 h 722387"/>
                <a:gd name="connsiteX65" fmla="*/ 556951 w 722387"/>
                <a:gd name="connsiteY65" fmla="*/ 558976 h 722387"/>
                <a:gd name="connsiteX66" fmla="*/ 559200 w 722387"/>
                <a:gd name="connsiteY66" fmla="*/ 541802 h 722387"/>
                <a:gd name="connsiteX67" fmla="*/ 563221 w 722387"/>
                <a:gd name="connsiteY67" fmla="*/ 459204 h 722387"/>
                <a:gd name="connsiteX68" fmla="*/ 576851 w 722387"/>
                <a:gd name="connsiteY68" fmla="*/ 423766 h 722387"/>
                <a:gd name="connsiteX69" fmla="*/ 619717 w 722387"/>
                <a:gd name="connsiteY69" fmla="*/ 378515 h 722387"/>
                <a:gd name="connsiteX70" fmla="*/ 639208 w 722387"/>
                <a:gd name="connsiteY70" fmla="*/ 363045 h 722387"/>
                <a:gd name="connsiteX71" fmla="*/ 619785 w 722387"/>
                <a:gd name="connsiteY71" fmla="*/ 347643 h 722387"/>
                <a:gd name="connsiteX72" fmla="*/ 576987 w 722387"/>
                <a:gd name="connsiteY72" fmla="*/ 302391 h 722387"/>
                <a:gd name="connsiteX73" fmla="*/ 566765 w 722387"/>
                <a:gd name="connsiteY73" fmla="*/ 273768 h 722387"/>
                <a:gd name="connsiteX74" fmla="*/ 560836 w 722387"/>
                <a:gd name="connsiteY74" fmla="*/ 182244 h 722387"/>
                <a:gd name="connsiteX75" fmla="*/ 564788 w 722387"/>
                <a:gd name="connsiteY75" fmla="*/ 169977 h 72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2387" h="722387">
                  <a:moveTo>
                    <a:pt x="67295" y="562588"/>
                  </a:moveTo>
                  <a:cubicBezTo>
                    <a:pt x="70907" y="551888"/>
                    <a:pt x="71656" y="542143"/>
                    <a:pt x="76631" y="536282"/>
                  </a:cubicBezTo>
                  <a:cubicBezTo>
                    <a:pt x="97894" y="510112"/>
                    <a:pt x="86990" y="485101"/>
                    <a:pt x="73360" y="461930"/>
                  </a:cubicBezTo>
                  <a:cubicBezTo>
                    <a:pt x="68385" y="453412"/>
                    <a:pt x="55096" y="448300"/>
                    <a:pt x="44601" y="444756"/>
                  </a:cubicBezTo>
                  <a:cubicBezTo>
                    <a:pt x="10526" y="432694"/>
                    <a:pt x="4324" y="425129"/>
                    <a:pt x="3711" y="389623"/>
                  </a:cubicBezTo>
                  <a:cubicBezTo>
                    <a:pt x="3711" y="370064"/>
                    <a:pt x="4324" y="350506"/>
                    <a:pt x="3711" y="331014"/>
                  </a:cubicBezTo>
                  <a:cubicBezTo>
                    <a:pt x="2757" y="305186"/>
                    <a:pt x="14479" y="290124"/>
                    <a:pt x="38808" y="281742"/>
                  </a:cubicBezTo>
                  <a:cubicBezTo>
                    <a:pt x="84673" y="266340"/>
                    <a:pt x="98575" y="234037"/>
                    <a:pt x="77381" y="191989"/>
                  </a:cubicBezTo>
                  <a:cubicBezTo>
                    <a:pt x="65455" y="168341"/>
                    <a:pt x="67090" y="148441"/>
                    <a:pt x="86990" y="130041"/>
                  </a:cubicBezTo>
                  <a:cubicBezTo>
                    <a:pt x="101983" y="116411"/>
                    <a:pt x="116499" y="101759"/>
                    <a:pt x="130265" y="86766"/>
                  </a:cubicBezTo>
                  <a:cubicBezTo>
                    <a:pt x="148802" y="66321"/>
                    <a:pt x="168906" y="65707"/>
                    <a:pt x="192349" y="77429"/>
                  </a:cubicBezTo>
                  <a:cubicBezTo>
                    <a:pt x="233716" y="97874"/>
                    <a:pt x="266974" y="84244"/>
                    <a:pt x="280944" y="40765"/>
                  </a:cubicBezTo>
                  <a:cubicBezTo>
                    <a:pt x="288986" y="15549"/>
                    <a:pt x="303843" y="2396"/>
                    <a:pt x="331239" y="3759"/>
                  </a:cubicBezTo>
                  <a:cubicBezTo>
                    <a:pt x="351671" y="4788"/>
                    <a:pt x="372142" y="4788"/>
                    <a:pt x="392574" y="3759"/>
                  </a:cubicBezTo>
                  <a:cubicBezTo>
                    <a:pt x="419834" y="2396"/>
                    <a:pt x="435235" y="14663"/>
                    <a:pt x="443618" y="39947"/>
                  </a:cubicBezTo>
                  <a:cubicBezTo>
                    <a:pt x="458406" y="84994"/>
                    <a:pt x="490914" y="98215"/>
                    <a:pt x="534053" y="76884"/>
                  </a:cubicBezTo>
                  <a:cubicBezTo>
                    <a:pt x="556747" y="65639"/>
                    <a:pt x="576169" y="67139"/>
                    <a:pt x="594024" y="86084"/>
                  </a:cubicBezTo>
                  <a:cubicBezTo>
                    <a:pt x="607654" y="100873"/>
                    <a:pt x="622238" y="115525"/>
                    <a:pt x="637300" y="129291"/>
                  </a:cubicBezTo>
                  <a:cubicBezTo>
                    <a:pt x="658222" y="148373"/>
                    <a:pt x="659448" y="169091"/>
                    <a:pt x="646977" y="193488"/>
                  </a:cubicBezTo>
                  <a:cubicBezTo>
                    <a:pt x="626532" y="232811"/>
                    <a:pt x="641048" y="267908"/>
                    <a:pt x="682892" y="280720"/>
                  </a:cubicBezTo>
                  <a:cubicBezTo>
                    <a:pt x="709402" y="288830"/>
                    <a:pt x="722691" y="304300"/>
                    <a:pt x="721396" y="332582"/>
                  </a:cubicBezTo>
                  <a:cubicBezTo>
                    <a:pt x="720442" y="353027"/>
                    <a:pt x="720579" y="373472"/>
                    <a:pt x="721396" y="393917"/>
                  </a:cubicBezTo>
                  <a:cubicBezTo>
                    <a:pt x="722351" y="419609"/>
                    <a:pt x="710833" y="434807"/>
                    <a:pt x="686504" y="443326"/>
                  </a:cubicBezTo>
                  <a:cubicBezTo>
                    <a:pt x="639549" y="459136"/>
                    <a:pt x="626873" y="490076"/>
                    <a:pt x="648681" y="535260"/>
                  </a:cubicBezTo>
                  <a:cubicBezTo>
                    <a:pt x="659176" y="557068"/>
                    <a:pt x="657676" y="576149"/>
                    <a:pt x="639889" y="593119"/>
                  </a:cubicBezTo>
                  <a:cubicBezTo>
                    <a:pt x="624556" y="607839"/>
                    <a:pt x="609358" y="622696"/>
                    <a:pt x="594842" y="638234"/>
                  </a:cubicBezTo>
                  <a:cubicBezTo>
                    <a:pt x="576374" y="658066"/>
                    <a:pt x="556338" y="659428"/>
                    <a:pt x="532826" y="647502"/>
                  </a:cubicBezTo>
                  <a:cubicBezTo>
                    <a:pt x="491936" y="627057"/>
                    <a:pt x="457861" y="640687"/>
                    <a:pt x="444231" y="684167"/>
                  </a:cubicBezTo>
                  <a:cubicBezTo>
                    <a:pt x="436121" y="709314"/>
                    <a:pt x="421060" y="722467"/>
                    <a:pt x="393869" y="721445"/>
                  </a:cubicBezTo>
                  <a:cubicBezTo>
                    <a:pt x="373424" y="720627"/>
                    <a:pt x="352979" y="720559"/>
                    <a:pt x="332534" y="721445"/>
                  </a:cubicBezTo>
                  <a:cubicBezTo>
                    <a:pt x="304183" y="722671"/>
                    <a:pt x="288918" y="709110"/>
                    <a:pt x="280808" y="682668"/>
                  </a:cubicBezTo>
                  <a:cubicBezTo>
                    <a:pt x="267996" y="640755"/>
                    <a:pt x="233103" y="626785"/>
                    <a:pt x="193372" y="647161"/>
                  </a:cubicBezTo>
                  <a:cubicBezTo>
                    <a:pt x="168838" y="659701"/>
                    <a:pt x="148325" y="657929"/>
                    <a:pt x="129243" y="637075"/>
                  </a:cubicBezTo>
                  <a:cubicBezTo>
                    <a:pt x="115000" y="621401"/>
                    <a:pt x="98643" y="607566"/>
                    <a:pt x="84605" y="591620"/>
                  </a:cubicBezTo>
                  <a:cubicBezTo>
                    <a:pt x="77893" y="582536"/>
                    <a:pt x="72095" y="572811"/>
                    <a:pt x="67295" y="562588"/>
                  </a:cubicBezTo>
                  <a:close/>
                  <a:moveTo>
                    <a:pt x="564788" y="169976"/>
                  </a:moveTo>
                  <a:cubicBezTo>
                    <a:pt x="555724" y="168545"/>
                    <a:pt x="545025" y="163161"/>
                    <a:pt x="539777" y="166637"/>
                  </a:cubicBezTo>
                  <a:cubicBezTo>
                    <a:pt x="513131" y="183402"/>
                    <a:pt x="489006" y="180812"/>
                    <a:pt x="463927" y="163775"/>
                  </a:cubicBezTo>
                  <a:cubicBezTo>
                    <a:pt x="454742" y="157596"/>
                    <a:pt x="444441" y="153267"/>
                    <a:pt x="433600" y="151031"/>
                  </a:cubicBezTo>
                  <a:cubicBezTo>
                    <a:pt x="403409" y="144897"/>
                    <a:pt x="382079" y="130586"/>
                    <a:pt x="376081" y="98351"/>
                  </a:cubicBezTo>
                  <a:cubicBezTo>
                    <a:pt x="374032" y="92475"/>
                    <a:pt x="369123" y="88054"/>
                    <a:pt x="363065" y="86630"/>
                  </a:cubicBezTo>
                  <a:cubicBezTo>
                    <a:pt x="356999" y="87554"/>
                    <a:pt x="351843" y="91550"/>
                    <a:pt x="349435" y="97193"/>
                  </a:cubicBezTo>
                  <a:cubicBezTo>
                    <a:pt x="343438" y="130858"/>
                    <a:pt x="321221" y="144897"/>
                    <a:pt x="290281" y="151712"/>
                  </a:cubicBezTo>
                  <a:cubicBezTo>
                    <a:pt x="279441" y="153990"/>
                    <a:pt x="269144" y="158341"/>
                    <a:pt x="259954" y="164524"/>
                  </a:cubicBezTo>
                  <a:cubicBezTo>
                    <a:pt x="235625" y="181426"/>
                    <a:pt x="212249" y="183197"/>
                    <a:pt x="186489" y="167251"/>
                  </a:cubicBezTo>
                  <a:cubicBezTo>
                    <a:pt x="181650" y="164184"/>
                    <a:pt x="172859" y="166910"/>
                    <a:pt x="166044" y="166910"/>
                  </a:cubicBezTo>
                  <a:cubicBezTo>
                    <a:pt x="166044" y="173725"/>
                    <a:pt x="164067" y="182175"/>
                    <a:pt x="167202" y="187355"/>
                  </a:cubicBezTo>
                  <a:cubicBezTo>
                    <a:pt x="182127" y="211957"/>
                    <a:pt x="181854" y="235060"/>
                    <a:pt x="165090" y="258503"/>
                  </a:cubicBezTo>
                  <a:cubicBezTo>
                    <a:pt x="158894" y="267668"/>
                    <a:pt x="154457" y="277906"/>
                    <a:pt x="152005" y="288694"/>
                  </a:cubicBezTo>
                  <a:cubicBezTo>
                    <a:pt x="144781" y="319770"/>
                    <a:pt x="131560" y="344167"/>
                    <a:pt x="96395" y="350028"/>
                  </a:cubicBezTo>
                  <a:cubicBezTo>
                    <a:pt x="92238" y="350710"/>
                    <a:pt x="85831" y="358070"/>
                    <a:pt x="86308" y="361614"/>
                  </a:cubicBezTo>
                  <a:cubicBezTo>
                    <a:pt x="86990" y="366861"/>
                    <a:pt x="92238" y="375244"/>
                    <a:pt x="96599" y="375789"/>
                  </a:cubicBezTo>
                  <a:cubicBezTo>
                    <a:pt x="131764" y="381718"/>
                    <a:pt x="144304" y="406320"/>
                    <a:pt x="152209" y="437124"/>
                  </a:cubicBezTo>
                  <a:cubicBezTo>
                    <a:pt x="155502" y="449421"/>
                    <a:pt x="160748" y="461110"/>
                    <a:pt x="167747" y="471744"/>
                  </a:cubicBezTo>
                  <a:cubicBezTo>
                    <a:pt x="181034" y="490157"/>
                    <a:pt x="181657" y="514837"/>
                    <a:pt x="169315" y="533896"/>
                  </a:cubicBezTo>
                  <a:cubicBezTo>
                    <a:pt x="165499" y="540711"/>
                    <a:pt x="167066" y="550389"/>
                    <a:pt x="166180" y="558771"/>
                  </a:cubicBezTo>
                  <a:cubicBezTo>
                    <a:pt x="174562" y="558021"/>
                    <a:pt x="184376" y="559725"/>
                    <a:pt x="191055" y="555977"/>
                  </a:cubicBezTo>
                  <a:cubicBezTo>
                    <a:pt x="210104" y="543743"/>
                    <a:pt x="234656" y="544228"/>
                    <a:pt x="253207" y="557204"/>
                  </a:cubicBezTo>
                  <a:cubicBezTo>
                    <a:pt x="266797" y="565882"/>
                    <a:pt x="281714" y="572281"/>
                    <a:pt x="297368" y="576149"/>
                  </a:cubicBezTo>
                  <a:cubicBezTo>
                    <a:pt x="324628" y="582010"/>
                    <a:pt x="340984" y="596117"/>
                    <a:pt x="347731" y="623309"/>
                  </a:cubicBezTo>
                  <a:cubicBezTo>
                    <a:pt x="349299" y="629647"/>
                    <a:pt x="357749" y="634281"/>
                    <a:pt x="362997" y="639665"/>
                  </a:cubicBezTo>
                  <a:cubicBezTo>
                    <a:pt x="367767" y="634622"/>
                    <a:pt x="375400" y="630260"/>
                    <a:pt x="376627" y="624467"/>
                  </a:cubicBezTo>
                  <a:cubicBezTo>
                    <a:pt x="382896" y="595777"/>
                    <a:pt x="400479" y="581329"/>
                    <a:pt x="428625" y="575877"/>
                  </a:cubicBezTo>
                  <a:cubicBezTo>
                    <a:pt x="441124" y="573328"/>
                    <a:pt x="453016" y="568400"/>
                    <a:pt x="463654" y="561361"/>
                  </a:cubicBezTo>
                  <a:cubicBezTo>
                    <a:pt x="488937" y="544528"/>
                    <a:pt x="513199" y="541597"/>
                    <a:pt x="539368" y="558976"/>
                  </a:cubicBezTo>
                  <a:cubicBezTo>
                    <a:pt x="544853" y="561944"/>
                    <a:pt x="551466" y="561944"/>
                    <a:pt x="556951" y="558976"/>
                  </a:cubicBezTo>
                  <a:cubicBezTo>
                    <a:pt x="560677" y="554048"/>
                    <a:pt x="561531" y="547522"/>
                    <a:pt x="559200" y="541802"/>
                  </a:cubicBezTo>
                  <a:cubicBezTo>
                    <a:pt x="538210" y="512770"/>
                    <a:pt x="546456" y="486396"/>
                    <a:pt x="563221" y="459204"/>
                  </a:cubicBezTo>
                  <a:cubicBezTo>
                    <a:pt x="569682" y="448221"/>
                    <a:pt x="574287" y="436248"/>
                    <a:pt x="576851" y="423766"/>
                  </a:cubicBezTo>
                  <a:cubicBezTo>
                    <a:pt x="580739" y="401434"/>
                    <a:pt x="597628" y="383606"/>
                    <a:pt x="619717" y="378515"/>
                  </a:cubicBezTo>
                  <a:cubicBezTo>
                    <a:pt x="627077" y="376334"/>
                    <a:pt x="632802" y="368361"/>
                    <a:pt x="639208" y="363045"/>
                  </a:cubicBezTo>
                  <a:cubicBezTo>
                    <a:pt x="632802" y="357729"/>
                    <a:pt x="627145" y="349756"/>
                    <a:pt x="619785" y="347643"/>
                  </a:cubicBezTo>
                  <a:cubicBezTo>
                    <a:pt x="597627" y="342696"/>
                    <a:pt x="580693" y="324790"/>
                    <a:pt x="576987" y="302391"/>
                  </a:cubicBezTo>
                  <a:cubicBezTo>
                    <a:pt x="575063" y="292384"/>
                    <a:pt x="571616" y="282731"/>
                    <a:pt x="566765" y="273768"/>
                  </a:cubicBezTo>
                  <a:cubicBezTo>
                    <a:pt x="549455" y="243987"/>
                    <a:pt x="535347" y="214615"/>
                    <a:pt x="560836" y="182244"/>
                  </a:cubicBezTo>
                  <a:cubicBezTo>
                    <a:pt x="562519" y="178282"/>
                    <a:pt x="563842" y="174176"/>
                    <a:pt x="564788" y="169977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6FEE2DA-2233-4BBC-B4A5-702A9100B7D6}"/>
                </a:ext>
              </a:extLst>
            </p:cNvPr>
            <p:cNvSpPr/>
            <p:nvPr/>
          </p:nvSpPr>
          <p:spPr>
            <a:xfrm>
              <a:off x="1367864" y="-3828225"/>
              <a:ext cx="340749" cy="340749"/>
            </a:xfrm>
            <a:custGeom>
              <a:avLst/>
              <a:gdLst>
                <a:gd name="connsiteX0" fmla="*/ 172799 w 340749"/>
                <a:gd name="connsiteY0" fmla="*/ 340315 h 340748"/>
                <a:gd name="connsiteX1" fmla="*/ 3659 w 340749"/>
                <a:gd name="connsiteY1" fmla="*/ 172799 h 340748"/>
                <a:gd name="connsiteX2" fmla="*/ 171175 w 340749"/>
                <a:gd name="connsiteY2" fmla="*/ 3659 h 340748"/>
                <a:gd name="connsiteX3" fmla="*/ 340311 w 340749"/>
                <a:gd name="connsiteY3" fmla="*/ 170554 h 340748"/>
                <a:gd name="connsiteX4" fmla="*/ 173420 w 340749"/>
                <a:gd name="connsiteY4" fmla="*/ 340311 h 340748"/>
                <a:gd name="connsiteX5" fmla="*/ 172799 w 340749"/>
                <a:gd name="connsiteY5" fmla="*/ 340315 h 340748"/>
                <a:gd name="connsiteX6" fmla="*/ 258736 w 340749"/>
                <a:gd name="connsiteY6" fmla="*/ 172190 h 340748"/>
                <a:gd name="connsiteX7" fmla="*/ 172174 w 340749"/>
                <a:gd name="connsiteY7" fmla="*/ 85243 h 340748"/>
                <a:gd name="connsiteX8" fmla="*/ 85227 w 340749"/>
                <a:gd name="connsiteY8" fmla="*/ 171805 h 340748"/>
                <a:gd name="connsiteX9" fmla="*/ 170550 w 340749"/>
                <a:gd name="connsiteY9" fmla="*/ 258740 h 340748"/>
                <a:gd name="connsiteX10" fmla="*/ 258733 w 340749"/>
                <a:gd name="connsiteY10" fmla="*/ 172470 h 340748"/>
                <a:gd name="connsiteX11" fmla="*/ 258736 w 340749"/>
                <a:gd name="connsiteY11" fmla="*/ 172190 h 34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749" h="340748">
                  <a:moveTo>
                    <a:pt x="172799" y="340315"/>
                  </a:moveTo>
                  <a:cubicBezTo>
                    <a:pt x="79834" y="340764"/>
                    <a:pt x="4107" y="265764"/>
                    <a:pt x="3659" y="172799"/>
                  </a:cubicBezTo>
                  <a:cubicBezTo>
                    <a:pt x="3211" y="79834"/>
                    <a:pt x="78210" y="4107"/>
                    <a:pt x="171175" y="3659"/>
                  </a:cubicBezTo>
                  <a:cubicBezTo>
                    <a:pt x="263898" y="3212"/>
                    <a:pt x="339522" y="77834"/>
                    <a:pt x="340311" y="170554"/>
                  </a:cubicBezTo>
                  <a:cubicBezTo>
                    <a:pt x="341102" y="263517"/>
                    <a:pt x="266383" y="339520"/>
                    <a:pt x="173420" y="340311"/>
                  </a:cubicBezTo>
                  <a:cubicBezTo>
                    <a:pt x="173213" y="340313"/>
                    <a:pt x="173006" y="340314"/>
                    <a:pt x="172799" y="340315"/>
                  </a:cubicBezTo>
                  <a:close/>
                  <a:moveTo>
                    <a:pt x="258736" y="172190"/>
                  </a:moveTo>
                  <a:cubicBezTo>
                    <a:pt x="258842" y="124277"/>
                    <a:pt x="220087" y="85349"/>
                    <a:pt x="172174" y="85243"/>
                  </a:cubicBezTo>
                  <a:cubicBezTo>
                    <a:pt x="124261" y="85136"/>
                    <a:pt x="85333" y="123892"/>
                    <a:pt x="85227" y="171805"/>
                  </a:cubicBezTo>
                  <a:cubicBezTo>
                    <a:pt x="85121" y="219235"/>
                    <a:pt x="123126" y="257958"/>
                    <a:pt x="170550" y="258740"/>
                  </a:cubicBezTo>
                  <a:cubicBezTo>
                    <a:pt x="218724" y="259269"/>
                    <a:pt x="258205" y="220644"/>
                    <a:pt x="258733" y="172470"/>
                  </a:cubicBezTo>
                  <a:cubicBezTo>
                    <a:pt x="258734" y="172377"/>
                    <a:pt x="258735" y="172283"/>
                    <a:pt x="258736" y="172190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9EC81CA-ED89-9F67-8C40-369A46B50CE1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19">
            <a:extLst>
              <a:ext uri="{FF2B5EF4-FFF2-40B4-BE49-F238E27FC236}">
                <a16:creationId xmlns:a16="http://schemas.microsoft.com/office/drawing/2014/main" id="{048850D3-13A9-21F8-AC63-99EC2633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6" name="Slide Number Placeholder 20">
            <a:extLst>
              <a:ext uri="{FF2B5EF4-FFF2-40B4-BE49-F238E27FC236}">
                <a16:creationId xmlns:a16="http://schemas.microsoft.com/office/drawing/2014/main" id="{017DCF77-EAF9-245F-4EDE-962562B0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305AC3-95E9-F83D-902C-4BDD4086C635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9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42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8CE477D-BDE9-51F2-63C1-6495B224B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r="19735"/>
          <a:stretch/>
        </p:blipFill>
        <p:spPr>
          <a:xfrm>
            <a:off x="0" y="-30892"/>
            <a:ext cx="5436729" cy="68888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1D9B2A-4A25-8775-CEC1-27D1DF5CD2C0}"/>
              </a:ext>
            </a:extLst>
          </p:cNvPr>
          <p:cNvSpPr txBox="1"/>
          <p:nvPr/>
        </p:nvSpPr>
        <p:spPr>
          <a:xfrm>
            <a:off x="5575861" y="2770882"/>
            <a:ext cx="67019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8793C-73A4-6FA5-8917-1A040717631D}"/>
              </a:ext>
            </a:extLst>
          </p:cNvPr>
          <p:cNvGrpSpPr/>
          <p:nvPr/>
        </p:nvGrpSpPr>
        <p:grpSpPr>
          <a:xfrm>
            <a:off x="4543465" y="0"/>
            <a:ext cx="1262749" cy="6813726"/>
            <a:chOff x="4543465" y="88548"/>
            <a:chExt cx="1262749" cy="6769452"/>
          </a:xfrm>
          <a:effectLst>
            <a:outerShdw blurRad="685800" dist="38100" dir="10800000" sx="104000" sy="104000" algn="r" rotWithShape="0">
              <a:prstClr val="black">
                <a:alpha val="2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869D4-FD98-CCD4-4D13-CFE09A3B9E0E}"/>
                </a:ext>
              </a:extLst>
            </p:cNvPr>
            <p:cNvGrpSpPr/>
            <p:nvPr/>
          </p:nvGrpSpPr>
          <p:grpSpPr>
            <a:xfrm>
              <a:off x="4543465" y="4711148"/>
              <a:ext cx="1262749" cy="2146852"/>
              <a:chOff x="3498573" y="1299862"/>
              <a:chExt cx="2504661" cy="425827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89AC17-7E26-846C-4ADE-0277E2371194}"/>
                  </a:ext>
                </a:extLst>
              </p:cNvPr>
              <p:cNvSpPr/>
              <p:nvPr/>
            </p:nvSpPr>
            <p:spPr>
              <a:xfrm>
                <a:off x="3498573" y="1299862"/>
                <a:ext cx="2504661" cy="4258277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F263CA5-E13C-A152-35A8-A8975EA8AA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79" r="24779"/>
              <a:stretch/>
            </p:blipFill>
            <p:spPr>
              <a:xfrm>
                <a:off x="3774541" y="1493420"/>
                <a:ext cx="1952725" cy="38711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3CC714-3318-4F57-7B7D-2031744B5851}"/>
                </a:ext>
              </a:extLst>
            </p:cNvPr>
            <p:cNvSpPr/>
            <p:nvPr/>
          </p:nvSpPr>
          <p:spPr>
            <a:xfrm>
              <a:off x="4543465" y="88548"/>
              <a:ext cx="1262749" cy="4525015"/>
            </a:xfrm>
            <a:prstGeom prst="rect">
              <a:avLst/>
            </a:prstGeom>
            <a:solidFill>
              <a:srgbClr val="FF0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AD360-1A77-4BF9-BE89-E0913E4973D7}"/>
              </a:ext>
            </a:extLst>
          </p:cNvPr>
          <p:cNvSpPr/>
          <p:nvPr/>
        </p:nvSpPr>
        <p:spPr>
          <a:xfrm>
            <a:off x="8146581" y="178973"/>
            <a:ext cx="17908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25A18-C623-ECDB-5211-5130C613332C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19">
            <a:extLst>
              <a:ext uri="{FF2B5EF4-FFF2-40B4-BE49-F238E27FC236}">
                <a16:creationId xmlns:a16="http://schemas.microsoft.com/office/drawing/2014/main" id="{80E970B5-BFB5-D058-A3CD-99D19FAD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4" name="Slide Number Placeholder 20">
            <a:extLst>
              <a:ext uri="{FF2B5EF4-FFF2-40B4-BE49-F238E27FC236}">
                <a16:creationId xmlns:a16="http://schemas.microsoft.com/office/drawing/2014/main" id="{99101B84-C3CD-FE4D-B063-FCF1FF4D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4EE64F-FA93-B881-D4AE-CF0CD81B246F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5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D42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8CE477D-BDE9-51F2-63C1-6495B224B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 r="21373"/>
          <a:stretch/>
        </p:blipFill>
        <p:spPr>
          <a:xfrm>
            <a:off x="0" y="16908"/>
            <a:ext cx="5436729" cy="6841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1D9B2A-4A25-8775-CEC1-27D1DF5CD2C0}"/>
              </a:ext>
            </a:extLst>
          </p:cNvPr>
          <p:cNvSpPr txBox="1"/>
          <p:nvPr/>
        </p:nvSpPr>
        <p:spPr>
          <a:xfrm>
            <a:off x="5575861" y="2161280"/>
            <a:ext cx="67019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FLOW CONTROL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8793C-73A4-6FA5-8917-1A040717631D}"/>
              </a:ext>
            </a:extLst>
          </p:cNvPr>
          <p:cNvGrpSpPr/>
          <p:nvPr/>
        </p:nvGrpSpPr>
        <p:grpSpPr>
          <a:xfrm>
            <a:off x="4543465" y="0"/>
            <a:ext cx="1262749" cy="6813726"/>
            <a:chOff x="4543465" y="88548"/>
            <a:chExt cx="1262749" cy="6769452"/>
          </a:xfrm>
          <a:effectLst>
            <a:outerShdw blurRad="685800" dist="38100" dir="10800000" sx="104000" sy="104000" algn="r" rotWithShape="0">
              <a:prstClr val="black">
                <a:alpha val="2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869D4-FD98-CCD4-4D13-CFE09A3B9E0E}"/>
                </a:ext>
              </a:extLst>
            </p:cNvPr>
            <p:cNvGrpSpPr/>
            <p:nvPr/>
          </p:nvGrpSpPr>
          <p:grpSpPr>
            <a:xfrm>
              <a:off x="4543465" y="4711148"/>
              <a:ext cx="1262749" cy="2146852"/>
              <a:chOff x="3498573" y="1299862"/>
              <a:chExt cx="2504661" cy="425827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89AC17-7E26-846C-4ADE-0277E2371194}"/>
                  </a:ext>
                </a:extLst>
              </p:cNvPr>
              <p:cNvSpPr/>
              <p:nvPr/>
            </p:nvSpPr>
            <p:spPr>
              <a:xfrm>
                <a:off x="3498573" y="1299862"/>
                <a:ext cx="2504661" cy="4258277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F263CA5-E13C-A152-35A8-A8975EA8AA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79" r="24779"/>
              <a:stretch/>
            </p:blipFill>
            <p:spPr>
              <a:xfrm>
                <a:off x="3774541" y="1493420"/>
                <a:ext cx="1952725" cy="38711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3CC714-3318-4F57-7B7D-2031744B5851}"/>
                </a:ext>
              </a:extLst>
            </p:cNvPr>
            <p:cNvSpPr/>
            <p:nvPr/>
          </p:nvSpPr>
          <p:spPr>
            <a:xfrm>
              <a:off x="4543465" y="88548"/>
              <a:ext cx="1262749" cy="4525015"/>
            </a:xfrm>
            <a:prstGeom prst="rect">
              <a:avLst/>
            </a:prstGeom>
            <a:solidFill>
              <a:srgbClr val="FF0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AD360-1A77-4BF9-BE89-E0913E4973D7}"/>
              </a:ext>
            </a:extLst>
          </p:cNvPr>
          <p:cNvSpPr/>
          <p:nvPr/>
        </p:nvSpPr>
        <p:spPr>
          <a:xfrm>
            <a:off x="8146581" y="178973"/>
            <a:ext cx="17908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60D27-87BE-3B89-7727-A662BA9FBA00}"/>
              </a:ext>
            </a:extLst>
          </p:cNvPr>
          <p:cNvSpPr/>
          <p:nvPr/>
        </p:nvSpPr>
        <p:spPr>
          <a:xfrm>
            <a:off x="0" y="6431972"/>
            <a:ext cx="12192000" cy="42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19">
            <a:extLst>
              <a:ext uri="{FF2B5EF4-FFF2-40B4-BE49-F238E27FC236}">
                <a16:creationId xmlns:a16="http://schemas.microsoft.com/office/drawing/2014/main" id="{19281C5C-5883-EFA3-D4D1-E0BDC29E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1080"/>
            <a:ext cx="5933209" cy="365760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 INFORMATION 2024  TECKNOW CONSULTING, ALL RIGHTS RESERVED.</a:t>
            </a:r>
          </a:p>
        </p:txBody>
      </p:sp>
      <p:sp>
        <p:nvSpPr>
          <p:cNvPr id="4" name="Slide Number Placeholder 20">
            <a:extLst>
              <a:ext uri="{FF2B5EF4-FFF2-40B4-BE49-F238E27FC236}">
                <a16:creationId xmlns:a16="http://schemas.microsoft.com/office/drawing/2014/main" id="{2919C987-B322-67F0-7FFF-3E738C1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034" y="6471080"/>
            <a:ext cx="1937882" cy="365760"/>
          </a:xfrm>
        </p:spPr>
        <p:txBody>
          <a:bodyPr/>
          <a:lstStyle/>
          <a:p>
            <a:pPr algn="ctr"/>
            <a:r>
              <a:rPr lang="en-US" sz="11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Tecknowconsulting.com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633C6-CB13-5D0C-87D4-D68AEC622536}"/>
              </a:ext>
            </a:extLst>
          </p:cNvPr>
          <p:cNvCxnSpPr>
            <a:cxnSpLocks/>
          </p:cNvCxnSpPr>
          <p:nvPr/>
        </p:nvCxnSpPr>
        <p:spPr>
          <a:xfrm>
            <a:off x="0" y="6431972"/>
            <a:ext cx="12192000" cy="0"/>
          </a:xfrm>
          <a:prstGeom prst="line">
            <a:avLst/>
          </a:prstGeom>
          <a:ln>
            <a:solidFill>
              <a:srgbClr val="FF0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2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18810</TotalTime>
  <Words>306</Words>
  <Application>Microsoft Macintosh PowerPoint</Application>
  <PresentationFormat>Widescreen</PresentationFormat>
  <Paragraphs>68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Arsalan Nawaz</dc:creator>
  <cp:lastModifiedBy>Microsoft Office User</cp:lastModifiedBy>
  <cp:revision>74</cp:revision>
  <dcterms:created xsi:type="dcterms:W3CDTF">2024-02-22T14:59:46Z</dcterms:created>
  <dcterms:modified xsi:type="dcterms:W3CDTF">2024-06-30T16:26:43Z</dcterms:modified>
</cp:coreProperties>
</file>